
<file path=[Content_Types].xml><?xml version="1.0" encoding="utf-8"?>
<Types xmlns="http://schemas.openxmlformats.org/package/2006/content-types">
  <Default Extension="xml" ContentType="application/xml"/>
  <Default Extension="jpg" ContentType="image/jpeg"/>
  <Default Extension="rels" ContentType="application/vnd.openxmlformats-package.relationships+xml"/>
  <Default Extension="emf" ContentType="image/x-emf"/>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embeddings/oleObject6.bin" ContentType="application/vnd.openxmlformats-officedocument.oleObject"/>
  <Override PartName="/ppt/embeddings/oleObject7.bin" ContentType="application/vnd.openxmlformats-officedocument.oleObject"/>
  <Override PartName="/ppt/embeddings/oleObject8.bin" ContentType="application/vnd.openxmlformats-officedocument.oleObject"/>
  <Override PartName="/ppt/embeddings/oleObject9.bin" ContentType="application/vnd.openxmlformats-officedocument.oleObject"/>
  <Override PartName="/ppt/embeddings/oleObject10.bin" ContentType="application/vnd.openxmlformats-officedocument.oleObject"/>
  <Override PartName="/ppt/embeddings/oleObject11.bin" ContentType="application/vnd.openxmlformats-officedocument.oleObject"/>
  <Override PartName="/ppt/embeddings/oleObject12.bin" ContentType="application/vnd.openxmlformats-officedocument.oleObject"/>
  <Override PartName="/ppt/embeddings/oleObject13.bin" ContentType="application/vnd.openxmlformats-officedocument.oleObject"/>
  <Override PartName="/ppt/embeddings/oleObject14.bin" ContentType="application/vnd.openxmlformats-officedocument.oleObject"/>
  <Override PartName="/ppt/embeddings/oleObject15.bin" ContentType="application/vnd.openxmlformats-officedocument.oleObject"/>
  <Override PartName="/ppt/embeddings/oleObject16.bin" ContentType="application/vnd.openxmlformats-officedocument.oleObject"/>
  <Override PartName="/ppt/embeddings/oleObject17.bin" ContentType="application/vnd.openxmlformats-officedocument.oleObject"/>
  <Override PartName="/ppt/embeddings/oleObject18.bin" ContentType="application/vnd.openxmlformats-officedocument.oleObject"/>
  <Override PartName="/ppt/embeddings/oleObject19.bin" ContentType="application/vnd.openxmlformats-officedocument.oleObject"/>
  <Override PartName="/ppt/embeddings/oleObject20.bin" ContentType="application/vnd.openxmlformats-officedocument.oleObject"/>
  <Override PartName="/ppt/embeddings/oleObject21.bin" ContentType="application/vnd.openxmlformats-officedocument.oleObject"/>
  <Override PartName="/ppt/embeddings/oleObject22.bin" ContentType="application/vnd.openxmlformats-officedocument.oleObject"/>
  <Override PartName="/ppt/embeddings/oleObject23.bin" ContentType="application/vnd.openxmlformats-officedocument.oleObject"/>
  <Override PartName="/ppt/embeddings/oleObject24.bin" ContentType="application/vnd.openxmlformats-officedocument.oleObject"/>
  <Override PartName="/ppt/embeddings/oleObject25.bin" ContentType="application/vnd.openxmlformats-officedocument.oleObject"/>
  <Override PartName="/ppt/embeddings/oleObject26.bin" ContentType="application/vnd.openxmlformats-officedocument.oleObject"/>
  <Override PartName="/ppt/embeddings/oleObject27.bin" ContentType="application/vnd.openxmlformats-officedocument.oleObject"/>
  <Override PartName="/ppt/embeddings/oleObject28.bin" ContentType="application/vnd.openxmlformats-officedocument.oleObject"/>
  <Override PartName="/ppt/embeddings/oleObject29.bin" ContentType="application/vnd.openxmlformats-officedocument.oleObject"/>
  <Override PartName="/ppt/embeddings/oleObject30.bin" ContentType="application/vnd.openxmlformats-officedocument.oleObject"/>
  <Override PartName="/ppt/embeddings/oleObject31.bin" ContentType="application/vnd.openxmlformats-officedocument.oleObject"/>
  <Override PartName="/ppt/embeddings/oleObject32.bin" ContentType="application/vnd.openxmlformats-officedocument.oleObject"/>
  <Override PartName="/ppt/embeddings/oleObject33.bin" ContentType="application/vnd.openxmlformats-officedocument.oleObject"/>
  <Override PartName="/ppt/embeddings/oleObject34.bin" ContentType="application/vnd.openxmlformats-officedocument.oleObject"/>
  <Override PartName="/ppt/embeddings/oleObject35.bin" ContentType="application/vnd.openxmlformats-officedocument.oleObject"/>
  <Override PartName="/ppt/embeddings/oleObject36.bin" ContentType="application/vnd.openxmlformats-officedocument.oleObject"/>
  <Override PartName="/ppt/embeddings/oleObject37.bin" ContentType="application/vnd.openxmlformats-officedocument.oleObject"/>
  <Override PartName="/ppt/embeddings/oleObject38.bin" ContentType="application/vnd.openxmlformats-officedocument.oleObject"/>
  <Override PartName="/ppt/embeddings/oleObject39.bin" ContentType="application/vnd.openxmlformats-officedocument.oleObject"/>
  <Override PartName="/ppt/embeddings/oleObject40.bin" ContentType="application/vnd.openxmlformats-officedocument.oleObject"/>
  <Override PartName="/ppt/embeddings/oleObject41.bin" ContentType="application/vnd.openxmlformats-officedocument.oleObject"/>
  <Override PartName="/ppt/embeddings/oleObject42.bin" ContentType="application/vnd.openxmlformats-officedocument.oleObject"/>
  <Override PartName="/ppt/embeddings/oleObject43.bin" ContentType="application/vnd.openxmlformats-officedocument.oleObject"/>
  <Override PartName="/ppt/embeddings/oleObject44.bin" ContentType="application/vnd.openxmlformats-officedocument.oleObject"/>
  <Override PartName="/ppt/embeddings/oleObject45.bin" ContentType="application/vnd.openxmlformats-officedocument.oleObject"/>
  <Override PartName="/ppt/embeddings/oleObject46.bin" ContentType="application/vnd.openxmlformats-officedocument.oleObject"/>
  <Override PartName="/ppt/embeddings/oleObject47.bin" ContentType="application/vnd.openxmlformats-officedocument.oleObject"/>
  <Override PartName="/ppt/embeddings/oleObject48.bin" ContentType="application/vnd.openxmlformats-officedocument.oleObject"/>
  <Override PartName="/ppt/embeddings/oleObject49.bin" ContentType="application/vnd.openxmlformats-officedocument.oleObject"/>
  <Override PartName="/ppt/embeddings/oleObject50.bin" ContentType="application/vnd.openxmlformats-officedocument.oleObject"/>
  <Override PartName="/ppt/embeddings/oleObject51.bin" ContentType="application/vnd.openxmlformats-officedocument.oleObject"/>
  <Override PartName="/ppt/embeddings/oleObject52.bin" ContentType="application/vnd.openxmlformats-officedocument.oleObject"/>
  <Override PartName="/ppt/embeddings/oleObject53.bin" ContentType="application/vnd.openxmlformats-officedocument.oleObject"/>
  <Override PartName="/ppt/embeddings/oleObject54.bin" ContentType="application/vnd.openxmlformats-officedocument.oleObject"/>
  <Override PartName="/ppt/embeddings/oleObject55.bin" ContentType="application/vnd.openxmlformats-officedocument.oleObject"/>
  <Override PartName="/ppt/embeddings/oleObject56.bin" ContentType="application/vnd.openxmlformats-officedocument.oleObject"/>
  <Override PartName="/ppt/embeddings/oleObject57.bin" ContentType="application/vnd.openxmlformats-officedocument.oleObject"/>
  <Override PartName="/ppt/embeddings/oleObject58.bin" ContentType="application/vnd.openxmlformats-officedocument.oleObject"/>
  <Override PartName="/ppt/embeddings/oleObject59.bin" ContentType="application/vnd.openxmlformats-officedocument.oleObject"/>
  <Override PartName="/ppt/embeddings/oleObject60.bin" ContentType="application/vnd.openxmlformats-officedocument.oleObject"/>
  <Override PartName="/ppt/embeddings/oleObject61.bin" ContentType="application/vnd.openxmlformats-officedocument.oleObject"/>
  <Override PartName="/ppt/embeddings/oleObject62.bin" ContentType="application/vnd.openxmlformats-officedocument.oleObject"/>
  <Override PartName="/ppt/embeddings/oleObject63.bin" ContentType="application/vnd.openxmlformats-officedocument.oleObject"/>
  <Override PartName="/ppt/embeddings/oleObject64.bin" ContentType="application/vnd.openxmlformats-officedocument.oleObject"/>
  <Override PartName="/ppt/embeddings/oleObject65.bin" ContentType="application/vnd.openxmlformats-officedocument.oleObject"/>
  <Override PartName="/ppt/embeddings/oleObject66.bin" ContentType="application/vnd.openxmlformats-officedocument.oleObject"/>
  <Override PartName="/ppt/embeddings/oleObject67.bin" ContentType="application/vnd.openxmlformats-officedocument.oleObject"/>
  <Override PartName="/ppt/embeddings/oleObject68.bin" ContentType="application/vnd.openxmlformats-officedocument.oleObject"/>
  <Override PartName="/ppt/embeddings/oleObject69.bin" ContentType="application/vnd.openxmlformats-officedocument.oleObject"/>
  <Override PartName="/ppt/embeddings/oleObject70.bin" ContentType="application/vnd.openxmlformats-officedocument.oleObject"/>
  <Override PartName="/ppt/embeddings/oleObject71.bin" ContentType="application/vnd.openxmlformats-officedocument.oleObject"/>
  <Override PartName="/ppt/embeddings/oleObject72.bin" ContentType="application/vnd.openxmlformats-officedocument.oleObject"/>
  <Override PartName="/ppt/embeddings/oleObject73.bin" ContentType="application/vnd.openxmlformats-officedocument.oleObject"/>
  <Override PartName="/ppt/embeddings/oleObject74.bin" ContentType="application/vnd.openxmlformats-officedocument.oleObject"/>
  <Override PartName="/ppt/embeddings/oleObject75.bin" ContentType="application/vnd.openxmlformats-officedocument.oleObject"/>
  <Override PartName="/ppt/embeddings/oleObject76.bin" ContentType="application/vnd.openxmlformats-officedocument.oleObject"/>
  <Override PartName="/ppt/embeddings/oleObject77.bin" ContentType="application/vnd.openxmlformats-officedocument.oleObject"/>
  <Override PartName="/ppt/embeddings/oleObject78.bin" ContentType="application/vnd.openxmlformats-officedocument.oleObject"/>
  <Override PartName="/ppt/embeddings/oleObject79.bin" ContentType="application/vnd.openxmlformats-officedocument.oleObject"/>
  <Override PartName="/ppt/embeddings/oleObject80.bin" ContentType="application/vnd.openxmlformats-officedocument.oleObject"/>
  <Override PartName="/ppt/embeddings/oleObject81.bin" ContentType="application/vnd.openxmlformats-officedocument.oleObject"/>
  <Override PartName="/ppt/embeddings/oleObject82.bin" ContentType="application/vnd.openxmlformats-officedocument.oleObject"/>
  <Override PartName="/ppt/embeddings/oleObject83.bin" ContentType="application/vnd.openxmlformats-officedocument.oleObject"/>
  <Override PartName="/ppt/embeddings/oleObject84.bin" ContentType="application/vnd.openxmlformats-officedocument.oleObject"/>
  <Override PartName="/ppt/embeddings/oleObject85.bin" ContentType="application/vnd.openxmlformats-officedocument.oleObject"/>
  <Override PartName="/ppt/embeddings/oleObject86.bin" ContentType="application/vnd.openxmlformats-officedocument.oleObject"/>
  <Override PartName="/ppt/embeddings/oleObject87.bin" ContentType="application/vnd.openxmlformats-officedocument.oleObject"/>
  <Override PartName="/ppt/embeddings/oleObject88.bin" ContentType="application/vnd.openxmlformats-officedocument.oleObject"/>
  <Override PartName="/ppt/embeddings/oleObject89.bin" ContentType="application/vnd.openxmlformats-officedocument.oleObject"/>
  <Override PartName="/ppt/embeddings/oleObject90.bin" ContentType="application/vnd.openxmlformats-officedocument.oleObject"/>
  <Override PartName="/ppt/embeddings/oleObject91.bin" ContentType="application/vnd.openxmlformats-officedocument.oleObject"/>
  <Override PartName="/ppt/embeddings/oleObject92.bin" ContentType="application/vnd.openxmlformats-officedocument.oleObject"/>
  <Override PartName="/ppt/embeddings/oleObject93.bin" ContentType="application/vnd.openxmlformats-officedocument.oleObject"/>
  <Override PartName="/ppt/embeddings/oleObject94.bin" ContentType="application/vnd.openxmlformats-officedocument.oleObject"/>
  <Override PartName="/ppt/embeddings/oleObject95.bin" ContentType="application/vnd.openxmlformats-officedocument.oleObject"/>
  <Override PartName="/ppt/embeddings/oleObject96.bin" ContentType="application/vnd.openxmlformats-officedocument.oleObject"/>
  <Override PartName="/ppt/embeddings/oleObject97.bin" ContentType="application/vnd.openxmlformats-officedocument.oleObject"/>
  <Override PartName="/ppt/embeddings/oleObject98.bin" ContentType="application/vnd.openxmlformats-officedocument.oleObject"/>
  <Override PartName="/ppt/embeddings/oleObject99.bin" ContentType="application/vnd.openxmlformats-officedocument.oleObject"/>
  <Override PartName="/ppt/embeddings/oleObject100.bin" ContentType="application/vnd.openxmlformats-officedocument.oleObject"/>
  <Override PartName="/ppt/embeddings/oleObject101.bin" ContentType="application/vnd.openxmlformats-officedocument.oleObject"/>
  <Override PartName="/ppt/embeddings/oleObject102.bin" ContentType="application/vnd.openxmlformats-officedocument.oleObject"/>
  <Override PartName="/ppt/embeddings/oleObject103.bin" ContentType="application/vnd.openxmlformats-officedocument.oleObject"/>
  <Override PartName="/ppt/embeddings/oleObject104.bin" ContentType="application/vnd.openxmlformats-officedocument.oleObject"/>
  <Override PartName="/ppt/embeddings/oleObject105.bin" ContentType="application/vnd.openxmlformats-officedocument.oleObject"/>
  <Override PartName="/ppt/embeddings/oleObject106.bin" ContentType="application/vnd.openxmlformats-officedocument.oleObject"/>
  <Override PartName="/ppt/embeddings/oleObject107.bin" ContentType="application/vnd.openxmlformats-officedocument.oleObject"/>
  <Override PartName="/ppt/embeddings/oleObject108.bin" ContentType="application/vnd.openxmlformats-officedocument.oleObject"/>
  <Override PartName="/ppt/embeddings/oleObject109.bin" ContentType="application/vnd.openxmlformats-officedocument.oleObject"/>
  <Override PartName="/ppt/embeddings/oleObject110.bin" ContentType="application/vnd.openxmlformats-officedocument.oleObject"/>
  <Override PartName="/ppt/embeddings/oleObject111.bin" ContentType="application/vnd.openxmlformats-officedocument.oleObject"/>
  <Override PartName="/ppt/embeddings/oleObject112.bin" ContentType="application/vnd.openxmlformats-officedocument.oleObject"/>
  <Override PartName="/ppt/embeddings/oleObject113.bin" ContentType="application/vnd.openxmlformats-officedocument.oleObject"/>
  <Override PartName="/ppt/embeddings/oleObject114.bin" ContentType="application/vnd.openxmlformats-officedocument.oleObject"/>
  <Override PartName="/ppt/embeddings/oleObject115.bin" ContentType="application/vnd.openxmlformats-officedocument.oleObject"/>
  <Override PartName="/ppt/embeddings/oleObject116.bin" ContentType="application/vnd.openxmlformats-officedocument.oleObject"/>
  <Override PartName="/ppt/embeddings/oleObject117.bin" ContentType="application/vnd.openxmlformats-officedocument.oleObject"/>
  <Override PartName="/ppt/embeddings/oleObject118.bin" ContentType="application/vnd.openxmlformats-officedocument.oleObject"/>
  <Override PartName="/ppt/embeddings/oleObject119.bin" ContentType="application/vnd.openxmlformats-officedocument.oleObject"/>
  <Override PartName="/ppt/embeddings/oleObject120.bin" ContentType="application/vnd.openxmlformats-officedocument.oleObject"/>
  <Override PartName="/ppt/embeddings/oleObject121.bin" ContentType="application/vnd.openxmlformats-officedocument.oleObject"/>
  <Override PartName="/ppt/embeddings/oleObject122.bin" ContentType="application/vnd.openxmlformats-officedocument.oleObject"/>
  <Override PartName="/ppt/embeddings/oleObject123.bin" ContentType="application/vnd.openxmlformats-officedocument.oleObject"/>
  <Override PartName="/ppt/embeddings/oleObject124.bin" ContentType="application/vnd.openxmlformats-officedocument.oleObject"/>
  <Override PartName="/ppt/embeddings/oleObject125.bin" ContentType="application/vnd.openxmlformats-officedocument.oleObject"/>
  <Override PartName="/ppt/embeddings/oleObject126.bin" ContentType="application/vnd.openxmlformats-officedocument.oleObject"/>
  <Override PartName="/ppt/embeddings/oleObject127.bin" ContentType="application/vnd.openxmlformats-officedocument.oleObject"/>
  <Override PartName="/ppt/embeddings/oleObject128.bin" ContentType="application/vnd.openxmlformats-officedocument.oleObject"/>
  <Override PartName="/ppt/embeddings/oleObject129.bin" ContentType="application/vnd.openxmlformats-officedocument.oleObject"/>
  <Override PartName="/ppt/embeddings/oleObject130.bin" ContentType="application/vnd.openxmlformats-officedocument.oleObject"/>
  <Override PartName="/ppt/embeddings/oleObject131.bin" ContentType="application/vnd.openxmlformats-officedocument.oleObject"/>
  <Override PartName="/ppt/embeddings/oleObject132.bin" ContentType="application/vnd.openxmlformats-officedocument.oleObject"/>
  <Override PartName="/ppt/embeddings/oleObject133.bin" ContentType="application/vnd.openxmlformats-officedocument.oleObject"/>
  <Override PartName="/ppt/embeddings/oleObject134.bin" ContentType="application/vnd.openxmlformats-officedocument.oleObject"/>
  <Override PartName="/ppt/embeddings/oleObject135.bin" ContentType="application/vnd.openxmlformats-officedocument.oleObject"/>
  <Override PartName="/ppt/embeddings/oleObject136.bin" ContentType="application/vnd.openxmlformats-officedocument.oleObject"/>
  <Override PartName="/ppt/embeddings/oleObject137.bin" ContentType="application/vnd.openxmlformats-officedocument.oleObject"/>
  <Override PartName="/ppt/embeddings/oleObject138.bin" ContentType="application/vnd.openxmlformats-officedocument.oleObject"/>
  <Override PartName="/ppt/embeddings/oleObject139.bin" ContentType="application/vnd.openxmlformats-officedocument.oleObject"/>
  <Override PartName="/ppt/embeddings/oleObject140.bin" ContentType="application/vnd.openxmlformats-officedocument.oleObject"/>
  <Override PartName="/ppt/embeddings/oleObject141.bin" ContentType="application/vnd.openxmlformats-officedocument.oleObject"/>
  <Override PartName="/ppt/embeddings/oleObject142.bin" ContentType="application/vnd.openxmlformats-officedocument.oleObject"/>
  <Override PartName="/ppt/embeddings/oleObject143.bin" ContentType="application/vnd.openxmlformats-officedocument.oleObject"/>
  <Override PartName="/ppt/embeddings/oleObject144.bin" ContentType="application/vnd.openxmlformats-officedocument.oleObject"/>
  <Override PartName="/ppt/embeddings/oleObject145.bin" ContentType="application/vnd.openxmlformats-officedocument.oleObject"/>
  <Override PartName="/ppt/embeddings/oleObject146.bin" ContentType="application/vnd.openxmlformats-officedocument.oleObject"/>
  <Override PartName="/ppt/embeddings/oleObject147.bin" ContentType="application/vnd.openxmlformats-officedocument.oleObject"/>
  <Override PartName="/ppt/embeddings/oleObject148.bin" ContentType="application/vnd.openxmlformats-officedocument.oleObject"/>
  <Override PartName="/ppt/embeddings/oleObject149.bin" ContentType="application/vnd.openxmlformats-officedocument.oleObject"/>
  <Override PartName="/ppt/embeddings/oleObject150.bin" ContentType="application/vnd.openxmlformats-officedocument.oleObject"/>
  <Override PartName="/ppt/embeddings/oleObject151.bin" ContentType="application/vnd.openxmlformats-officedocument.oleObject"/>
  <Override PartName="/ppt/embeddings/oleObject152.bin" ContentType="application/vnd.openxmlformats-officedocument.oleObject"/>
  <Override PartName="/ppt/embeddings/oleObject153.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6"/>
  </p:notesMasterIdLst>
  <p:handoutMasterIdLst>
    <p:handoutMasterId r:id="rId47"/>
  </p:handoutMasterIdLst>
  <p:sldIdLst>
    <p:sldId id="540" r:id="rId2"/>
    <p:sldId id="573" r:id="rId3"/>
    <p:sldId id="583" r:id="rId4"/>
    <p:sldId id="574" r:id="rId5"/>
    <p:sldId id="575" r:id="rId6"/>
    <p:sldId id="576" r:id="rId7"/>
    <p:sldId id="577" r:id="rId8"/>
    <p:sldId id="578" r:id="rId9"/>
    <p:sldId id="579" r:id="rId10"/>
    <p:sldId id="580" r:id="rId11"/>
    <p:sldId id="581" r:id="rId12"/>
    <p:sldId id="582" r:id="rId13"/>
    <p:sldId id="541" r:id="rId14"/>
    <p:sldId id="542" r:id="rId15"/>
    <p:sldId id="543" r:id="rId16"/>
    <p:sldId id="544" r:id="rId17"/>
    <p:sldId id="545" r:id="rId18"/>
    <p:sldId id="548" r:id="rId19"/>
    <p:sldId id="546" r:id="rId20"/>
    <p:sldId id="547" r:id="rId21"/>
    <p:sldId id="549" r:id="rId22"/>
    <p:sldId id="584" r:id="rId23"/>
    <p:sldId id="553" r:id="rId24"/>
    <p:sldId id="554" r:id="rId25"/>
    <p:sldId id="555" r:id="rId26"/>
    <p:sldId id="564" r:id="rId27"/>
    <p:sldId id="565" r:id="rId28"/>
    <p:sldId id="566" r:id="rId29"/>
    <p:sldId id="567" r:id="rId30"/>
    <p:sldId id="568" r:id="rId31"/>
    <p:sldId id="569" r:id="rId32"/>
    <p:sldId id="570" r:id="rId33"/>
    <p:sldId id="571" r:id="rId34"/>
    <p:sldId id="572" r:id="rId35"/>
    <p:sldId id="585" r:id="rId36"/>
    <p:sldId id="586" r:id="rId37"/>
    <p:sldId id="587" r:id="rId38"/>
    <p:sldId id="588" r:id="rId39"/>
    <p:sldId id="589" r:id="rId40"/>
    <p:sldId id="590" r:id="rId41"/>
    <p:sldId id="591" r:id="rId42"/>
    <p:sldId id="592" r:id="rId43"/>
    <p:sldId id="593" r:id="rId44"/>
    <p:sldId id="594" r:id="rId45"/>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5pPr>
    <a:lvl6pPr marL="2286000" algn="l" defTabSz="457200" rtl="0" eaLnBrk="1" latinLnBrk="0" hangingPunct="1">
      <a:defRPr kern="1200">
        <a:solidFill>
          <a:schemeClr val="tx1"/>
        </a:solidFill>
        <a:latin typeface="Arial" charset="0"/>
        <a:ea typeface="ＭＳ Ｐゴシック" charset="-128"/>
        <a:cs typeface="ＭＳ Ｐゴシック" charset="-128"/>
      </a:defRPr>
    </a:lvl6pPr>
    <a:lvl7pPr marL="2743200" algn="l" defTabSz="457200" rtl="0" eaLnBrk="1" latinLnBrk="0" hangingPunct="1">
      <a:defRPr kern="1200">
        <a:solidFill>
          <a:schemeClr val="tx1"/>
        </a:solidFill>
        <a:latin typeface="Arial" charset="0"/>
        <a:ea typeface="ＭＳ Ｐゴシック" charset="-128"/>
        <a:cs typeface="ＭＳ Ｐゴシック" charset="-128"/>
      </a:defRPr>
    </a:lvl7pPr>
    <a:lvl8pPr marL="3200400" algn="l" defTabSz="457200" rtl="0" eaLnBrk="1" latinLnBrk="0" hangingPunct="1">
      <a:defRPr kern="1200">
        <a:solidFill>
          <a:schemeClr val="tx1"/>
        </a:solidFill>
        <a:latin typeface="Arial" charset="0"/>
        <a:ea typeface="ＭＳ Ｐゴシック" charset="-128"/>
        <a:cs typeface="ＭＳ Ｐゴシック" charset="-128"/>
      </a:defRPr>
    </a:lvl8pPr>
    <a:lvl9pPr marL="3657600" algn="l" defTabSz="457200" rtl="0" eaLnBrk="1" latinLnBrk="0" hangingPunct="1">
      <a:defRPr kern="1200">
        <a:solidFill>
          <a:schemeClr val="tx1"/>
        </a:solidFill>
        <a:latin typeface="Arial" charset="0"/>
        <a:ea typeface="ＭＳ Ｐゴシック" charset="-128"/>
        <a:cs typeface="ＭＳ Ｐゴシック" charset="-128"/>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66"/>
    <a:srgbClr val="FF0000"/>
    <a:srgbClr val="0000FF"/>
    <a:srgbClr val="FFFFFF"/>
    <a:srgbClr val="66FF66"/>
    <a:srgbClr val="E59F57"/>
    <a:srgbClr val="008000"/>
    <a:srgbClr val="FF42F7"/>
    <a:srgbClr val="E6F9F9"/>
    <a:srgbClr val="4130A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49" autoAdjust="0"/>
    <p:restoredTop sz="99388" autoAdjust="0"/>
  </p:normalViewPr>
  <p:slideViewPr>
    <p:cSldViewPr snapToObjects="1">
      <p:cViewPr varScale="1">
        <p:scale>
          <a:sx n="113" d="100"/>
          <a:sy n="113" d="100"/>
        </p:scale>
        <p:origin x="-112" y="-112"/>
      </p:cViewPr>
      <p:guideLst>
        <p:guide orient="horz" pos="2160"/>
        <p:guide pos="2880"/>
      </p:guideLst>
    </p:cSldViewPr>
  </p:slideViewPr>
  <p:outlineViewPr>
    <p:cViewPr>
      <p:scale>
        <a:sx n="33" d="100"/>
        <a:sy n="33" d="100"/>
      </p:scale>
      <p:origin x="0" y="15792"/>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notesMaster" Target="notesMasters/notesMaster1.xml"/><Relationship Id="rId47" Type="http://schemas.openxmlformats.org/officeDocument/2006/relationships/handoutMaster" Target="handoutMasters/handoutMaster1.xml"/><Relationship Id="rId48" Type="http://schemas.openxmlformats.org/officeDocument/2006/relationships/printerSettings" Target="printerSettings/printerSettings1.bin"/><Relationship Id="rId49" Type="http://schemas.openxmlformats.org/officeDocument/2006/relationships/presProps" Target="pres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viewProps" Target="viewProps.xml"/><Relationship Id="rId51" Type="http://schemas.openxmlformats.org/officeDocument/2006/relationships/theme" Target="theme/theme1.xml"/><Relationship Id="rId52"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7.emf"/><Relationship Id="rId4" Type="http://schemas.openxmlformats.org/officeDocument/2006/relationships/image" Target="../media/image8.emf"/><Relationship Id="rId1" Type="http://schemas.openxmlformats.org/officeDocument/2006/relationships/image" Target="../media/image5.emf"/><Relationship Id="rId2" Type="http://schemas.openxmlformats.org/officeDocument/2006/relationships/image" Target="../media/image6.e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67.emf"/><Relationship Id="rId4" Type="http://schemas.openxmlformats.org/officeDocument/2006/relationships/image" Target="../media/image68.emf"/><Relationship Id="rId5" Type="http://schemas.openxmlformats.org/officeDocument/2006/relationships/image" Target="../media/image69.emf"/><Relationship Id="rId6" Type="http://schemas.openxmlformats.org/officeDocument/2006/relationships/image" Target="../media/image70.emf"/><Relationship Id="rId7" Type="http://schemas.openxmlformats.org/officeDocument/2006/relationships/image" Target="../media/image71.emf"/><Relationship Id="rId1" Type="http://schemas.openxmlformats.org/officeDocument/2006/relationships/image" Target="../media/image65.emf"/><Relationship Id="rId2" Type="http://schemas.openxmlformats.org/officeDocument/2006/relationships/image" Target="../media/image66.e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74.emf"/><Relationship Id="rId4" Type="http://schemas.openxmlformats.org/officeDocument/2006/relationships/image" Target="../media/image75.emf"/><Relationship Id="rId5" Type="http://schemas.openxmlformats.org/officeDocument/2006/relationships/image" Target="../media/image76.emf"/><Relationship Id="rId1" Type="http://schemas.openxmlformats.org/officeDocument/2006/relationships/image" Target="../media/image72.emf"/><Relationship Id="rId2" Type="http://schemas.openxmlformats.org/officeDocument/2006/relationships/image" Target="../media/image73.e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82.emf"/><Relationship Id="rId4" Type="http://schemas.openxmlformats.org/officeDocument/2006/relationships/image" Target="../media/image83.emf"/><Relationship Id="rId5" Type="http://schemas.openxmlformats.org/officeDocument/2006/relationships/image" Target="../media/image84.emf"/><Relationship Id="rId6" Type="http://schemas.openxmlformats.org/officeDocument/2006/relationships/image" Target="../media/image85.emf"/><Relationship Id="rId1" Type="http://schemas.openxmlformats.org/officeDocument/2006/relationships/image" Target="../media/image80.emf"/><Relationship Id="rId2" Type="http://schemas.openxmlformats.org/officeDocument/2006/relationships/image" Target="../media/image81.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86.emf"/></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90.emf"/><Relationship Id="rId4" Type="http://schemas.openxmlformats.org/officeDocument/2006/relationships/image" Target="../media/image91.emf"/><Relationship Id="rId1" Type="http://schemas.openxmlformats.org/officeDocument/2006/relationships/image" Target="../media/image88.emf"/><Relationship Id="rId2" Type="http://schemas.openxmlformats.org/officeDocument/2006/relationships/image" Target="../media/image89.emf"/></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95.emf"/><Relationship Id="rId4" Type="http://schemas.openxmlformats.org/officeDocument/2006/relationships/image" Target="../media/image96.emf"/><Relationship Id="rId5" Type="http://schemas.openxmlformats.org/officeDocument/2006/relationships/image" Target="../media/image97.emf"/><Relationship Id="rId6" Type="http://schemas.openxmlformats.org/officeDocument/2006/relationships/image" Target="../media/image98.emf"/><Relationship Id="rId1" Type="http://schemas.openxmlformats.org/officeDocument/2006/relationships/image" Target="../media/image93.emf"/><Relationship Id="rId2" Type="http://schemas.openxmlformats.org/officeDocument/2006/relationships/image" Target="../media/image94.emf"/></Relationships>
</file>

<file path=ppt/drawings/_rels/vmlDrawing16.vml.rels><?xml version="1.0" encoding="UTF-8" standalone="yes"?>
<Relationships xmlns="http://schemas.openxmlformats.org/package/2006/relationships"><Relationship Id="rId3" Type="http://schemas.openxmlformats.org/officeDocument/2006/relationships/image" Target="../media/image100.emf"/><Relationship Id="rId4" Type="http://schemas.openxmlformats.org/officeDocument/2006/relationships/image" Target="../media/image101.emf"/><Relationship Id="rId5" Type="http://schemas.openxmlformats.org/officeDocument/2006/relationships/image" Target="../media/image102.emf"/><Relationship Id="rId6" Type="http://schemas.openxmlformats.org/officeDocument/2006/relationships/image" Target="../media/image103.emf"/><Relationship Id="rId1" Type="http://schemas.openxmlformats.org/officeDocument/2006/relationships/image" Target="../media/image48.emf"/><Relationship Id="rId2" Type="http://schemas.openxmlformats.org/officeDocument/2006/relationships/image" Target="../media/image99.emf"/></Relationships>
</file>

<file path=ppt/drawings/_rels/vmlDrawing17.vml.rels><?xml version="1.0" encoding="UTF-8" standalone="yes"?>
<Relationships xmlns="http://schemas.openxmlformats.org/package/2006/relationships"><Relationship Id="rId3" Type="http://schemas.openxmlformats.org/officeDocument/2006/relationships/image" Target="../media/image107.emf"/><Relationship Id="rId4" Type="http://schemas.openxmlformats.org/officeDocument/2006/relationships/image" Target="../media/image108.emf"/><Relationship Id="rId5" Type="http://schemas.openxmlformats.org/officeDocument/2006/relationships/image" Target="../media/image48.emf"/><Relationship Id="rId6" Type="http://schemas.openxmlformats.org/officeDocument/2006/relationships/image" Target="../media/image109.emf"/><Relationship Id="rId1" Type="http://schemas.openxmlformats.org/officeDocument/2006/relationships/image" Target="../media/image105.emf"/><Relationship Id="rId2" Type="http://schemas.openxmlformats.org/officeDocument/2006/relationships/image" Target="../media/image106.emf"/></Relationships>
</file>

<file path=ppt/drawings/_rels/vmlDrawing18.vml.rels><?xml version="1.0" encoding="UTF-8" standalone="yes"?>
<Relationships xmlns="http://schemas.openxmlformats.org/package/2006/relationships"><Relationship Id="rId3" Type="http://schemas.openxmlformats.org/officeDocument/2006/relationships/image" Target="../media/image113.emf"/><Relationship Id="rId4" Type="http://schemas.openxmlformats.org/officeDocument/2006/relationships/image" Target="../media/image114.emf"/><Relationship Id="rId1" Type="http://schemas.openxmlformats.org/officeDocument/2006/relationships/image" Target="../media/image111.emf"/><Relationship Id="rId2" Type="http://schemas.openxmlformats.org/officeDocument/2006/relationships/image" Target="../media/image112.emf"/></Relationships>
</file>

<file path=ppt/drawings/_rels/vmlDrawing19.vml.rels><?xml version="1.0" encoding="UTF-8" standalone="yes"?>
<Relationships xmlns="http://schemas.openxmlformats.org/package/2006/relationships"><Relationship Id="rId3" Type="http://schemas.openxmlformats.org/officeDocument/2006/relationships/image" Target="../media/image117.emf"/><Relationship Id="rId4" Type="http://schemas.openxmlformats.org/officeDocument/2006/relationships/image" Target="../media/image118.emf"/><Relationship Id="rId5" Type="http://schemas.openxmlformats.org/officeDocument/2006/relationships/image" Target="../media/image119.emf"/><Relationship Id="rId6" Type="http://schemas.openxmlformats.org/officeDocument/2006/relationships/image" Target="../media/image120.emf"/><Relationship Id="rId7" Type="http://schemas.openxmlformats.org/officeDocument/2006/relationships/image" Target="../media/image121.emf"/><Relationship Id="rId1" Type="http://schemas.openxmlformats.org/officeDocument/2006/relationships/image" Target="../media/image115.emf"/><Relationship Id="rId2" Type="http://schemas.openxmlformats.org/officeDocument/2006/relationships/image" Target="../media/image116.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1.emf"/><Relationship Id="rId4" Type="http://schemas.openxmlformats.org/officeDocument/2006/relationships/image" Target="../media/image12.emf"/><Relationship Id="rId5" Type="http://schemas.openxmlformats.org/officeDocument/2006/relationships/image" Target="../media/image13.emf"/><Relationship Id="rId6" Type="http://schemas.openxmlformats.org/officeDocument/2006/relationships/image" Target="../media/image14.emf"/><Relationship Id="rId7" Type="http://schemas.openxmlformats.org/officeDocument/2006/relationships/image" Target="../media/image15.emf"/><Relationship Id="rId8" Type="http://schemas.openxmlformats.org/officeDocument/2006/relationships/image" Target="../media/image16.emf"/><Relationship Id="rId1" Type="http://schemas.openxmlformats.org/officeDocument/2006/relationships/image" Target="../media/image9.emf"/><Relationship Id="rId2" Type="http://schemas.openxmlformats.org/officeDocument/2006/relationships/image" Target="../media/image10.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22.emf"/><Relationship Id="rId2" Type="http://schemas.openxmlformats.org/officeDocument/2006/relationships/image" Target="../media/image123.emf"/><Relationship Id="rId3" Type="http://schemas.openxmlformats.org/officeDocument/2006/relationships/image" Target="../media/image124.emf"/></Relationships>
</file>

<file path=ppt/drawings/_rels/vmlDrawing21.vml.rels><?xml version="1.0" encoding="UTF-8" standalone="yes"?>
<Relationships xmlns="http://schemas.openxmlformats.org/package/2006/relationships"><Relationship Id="rId3" Type="http://schemas.openxmlformats.org/officeDocument/2006/relationships/image" Target="../media/image128.emf"/><Relationship Id="rId4" Type="http://schemas.openxmlformats.org/officeDocument/2006/relationships/image" Target="../media/image129.emf"/><Relationship Id="rId1" Type="http://schemas.openxmlformats.org/officeDocument/2006/relationships/image" Target="../media/image126.emf"/><Relationship Id="rId2" Type="http://schemas.openxmlformats.org/officeDocument/2006/relationships/image" Target="../media/image127.emf"/></Relationships>
</file>

<file path=ppt/drawings/_rels/vmlDrawing22.vml.rels><?xml version="1.0" encoding="UTF-8" standalone="yes"?>
<Relationships xmlns="http://schemas.openxmlformats.org/package/2006/relationships"><Relationship Id="rId3" Type="http://schemas.openxmlformats.org/officeDocument/2006/relationships/image" Target="../media/image132.emf"/><Relationship Id="rId4" Type="http://schemas.openxmlformats.org/officeDocument/2006/relationships/image" Target="../media/image133.emf"/><Relationship Id="rId5" Type="http://schemas.openxmlformats.org/officeDocument/2006/relationships/image" Target="../media/image134.emf"/><Relationship Id="rId6" Type="http://schemas.openxmlformats.org/officeDocument/2006/relationships/image" Target="../media/image135.emf"/><Relationship Id="rId1" Type="http://schemas.openxmlformats.org/officeDocument/2006/relationships/image" Target="../media/image130.emf"/><Relationship Id="rId2" Type="http://schemas.openxmlformats.org/officeDocument/2006/relationships/image" Target="../media/image131.emf"/></Relationships>
</file>

<file path=ppt/drawings/_rels/vmlDrawing23.vml.rels><?xml version="1.0" encoding="UTF-8" standalone="yes"?>
<Relationships xmlns="http://schemas.openxmlformats.org/package/2006/relationships"><Relationship Id="rId3" Type="http://schemas.openxmlformats.org/officeDocument/2006/relationships/image" Target="../media/image138.emf"/><Relationship Id="rId4" Type="http://schemas.openxmlformats.org/officeDocument/2006/relationships/image" Target="../media/image139.emf"/><Relationship Id="rId5" Type="http://schemas.openxmlformats.org/officeDocument/2006/relationships/image" Target="../media/image140.emf"/><Relationship Id="rId6" Type="http://schemas.openxmlformats.org/officeDocument/2006/relationships/image" Target="../media/image141.emf"/><Relationship Id="rId1" Type="http://schemas.openxmlformats.org/officeDocument/2006/relationships/image" Target="../media/image136.emf"/><Relationship Id="rId2" Type="http://schemas.openxmlformats.org/officeDocument/2006/relationships/image" Target="../media/image137.emf"/></Relationships>
</file>

<file path=ppt/drawings/_rels/vmlDrawing24.vml.rels><?xml version="1.0" encoding="UTF-8" standalone="yes"?>
<Relationships xmlns="http://schemas.openxmlformats.org/package/2006/relationships"><Relationship Id="rId3" Type="http://schemas.openxmlformats.org/officeDocument/2006/relationships/image" Target="../media/image144.emf"/><Relationship Id="rId4" Type="http://schemas.openxmlformats.org/officeDocument/2006/relationships/image" Target="../media/image145.emf"/><Relationship Id="rId5" Type="http://schemas.openxmlformats.org/officeDocument/2006/relationships/image" Target="../media/image146.emf"/><Relationship Id="rId6" Type="http://schemas.openxmlformats.org/officeDocument/2006/relationships/image" Target="../media/image147.emf"/><Relationship Id="rId1" Type="http://schemas.openxmlformats.org/officeDocument/2006/relationships/image" Target="../media/image142.emf"/><Relationship Id="rId2" Type="http://schemas.openxmlformats.org/officeDocument/2006/relationships/image" Target="../media/image143.emf"/></Relationships>
</file>

<file path=ppt/drawings/_rels/vmlDrawing25.vml.rels><?xml version="1.0" encoding="UTF-8" standalone="yes"?>
<Relationships xmlns="http://schemas.openxmlformats.org/package/2006/relationships"><Relationship Id="rId3" Type="http://schemas.openxmlformats.org/officeDocument/2006/relationships/image" Target="../media/image144.emf"/><Relationship Id="rId4" Type="http://schemas.openxmlformats.org/officeDocument/2006/relationships/image" Target="../media/image149.emf"/><Relationship Id="rId5" Type="http://schemas.openxmlformats.org/officeDocument/2006/relationships/image" Target="../media/image150.emf"/><Relationship Id="rId6" Type="http://schemas.openxmlformats.org/officeDocument/2006/relationships/image" Target="../media/image151.emf"/><Relationship Id="rId1" Type="http://schemas.openxmlformats.org/officeDocument/2006/relationships/image" Target="../media/image148.emf"/><Relationship Id="rId2" Type="http://schemas.openxmlformats.org/officeDocument/2006/relationships/image" Target="../media/image143.emf"/></Relationships>
</file>

<file path=ppt/drawings/_rels/vmlDrawing26.vml.rels><?xml version="1.0" encoding="UTF-8" standalone="yes"?>
<Relationships xmlns="http://schemas.openxmlformats.org/package/2006/relationships"><Relationship Id="rId3" Type="http://schemas.openxmlformats.org/officeDocument/2006/relationships/image" Target="../media/image154.emf"/><Relationship Id="rId4" Type="http://schemas.openxmlformats.org/officeDocument/2006/relationships/image" Target="../media/image155.emf"/><Relationship Id="rId1" Type="http://schemas.openxmlformats.org/officeDocument/2006/relationships/image" Target="../media/image152.emf"/><Relationship Id="rId2" Type="http://schemas.openxmlformats.org/officeDocument/2006/relationships/image" Target="../media/image153.emf"/></Relationships>
</file>

<file path=ppt/drawings/_rels/vmlDrawing27.vml.rels><?xml version="1.0" encoding="UTF-8" standalone="yes"?>
<Relationships xmlns="http://schemas.openxmlformats.org/package/2006/relationships"><Relationship Id="rId3" Type="http://schemas.openxmlformats.org/officeDocument/2006/relationships/image" Target="../media/image159.emf"/><Relationship Id="rId4" Type="http://schemas.openxmlformats.org/officeDocument/2006/relationships/image" Target="../media/image160.emf"/><Relationship Id="rId1" Type="http://schemas.openxmlformats.org/officeDocument/2006/relationships/image" Target="../media/image157.emf"/><Relationship Id="rId2" Type="http://schemas.openxmlformats.org/officeDocument/2006/relationships/image" Target="../media/image158.e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9.emf"/><Relationship Id="rId4" Type="http://schemas.openxmlformats.org/officeDocument/2006/relationships/image" Target="../media/image20.emf"/><Relationship Id="rId1" Type="http://schemas.openxmlformats.org/officeDocument/2006/relationships/image" Target="../media/image17.emf"/><Relationship Id="rId2" Type="http://schemas.openxmlformats.org/officeDocument/2006/relationships/image" Target="../media/image18.e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23.emf"/><Relationship Id="rId4" Type="http://schemas.openxmlformats.org/officeDocument/2006/relationships/image" Target="../media/image24.emf"/><Relationship Id="rId5" Type="http://schemas.openxmlformats.org/officeDocument/2006/relationships/image" Target="../media/image25.emf"/><Relationship Id="rId6" Type="http://schemas.openxmlformats.org/officeDocument/2006/relationships/image" Target="../media/image26.emf"/><Relationship Id="rId7" Type="http://schemas.openxmlformats.org/officeDocument/2006/relationships/image" Target="../media/image27.emf"/><Relationship Id="rId8" Type="http://schemas.openxmlformats.org/officeDocument/2006/relationships/image" Target="../media/image28.emf"/><Relationship Id="rId9" Type="http://schemas.openxmlformats.org/officeDocument/2006/relationships/image" Target="../media/image29.emf"/><Relationship Id="rId10" Type="http://schemas.openxmlformats.org/officeDocument/2006/relationships/image" Target="../media/image30.emf"/><Relationship Id="rId1" Type="http://schemas.openxmlformats.org/officeDocument/2006/relationships/image" Target="../media/image21.emf"/><Relationship Id="rId2" Type="http://schemas.openxmlformats.org/officeDocument/2006/relationships/image" Target="../media/image22.e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34.emf"/><Relationship Id="rId4" Type="http://schemas.openxmlformats.org/officeDocument/2006/relationships/image" Target="../media/image35.emf"/><Relationship Id="rId5" Type="http://schemas.openxmlformats.org/officeDocument/2006/relationships/image" Target="../media/image36.emf"/><Relationship Id="rId6" Type="http://schemas.openxmlformats.org/officeDocument/2006/relationships/image" Target="../media/image37.emf"/><Relationship Id="rId7" Type="http://schemas.openxmlformats.org/officeDocument/2006/relationships/image" Target="../media/image38.emf"/><Relationship Id="rId1" Type="http://schemas.openxmlformats.org/officeDocument/2006/relationships/image" Target="../media/image32.emf"/><Relationship Id="rId2" Type="http://schemas.openxmlformats.org/officeDocument/2006/relationships/image" Target="../media/image33.e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41.emf"/><Relationship Id="rId4" Type="http://schemas.openxmlformats.org/officeDocument/2006/relationships/image" Target="../media/image42.emf"/><Relationship Id="rId5" Type="http://schemas.openxmlformats.org/officeDocument/2006/relationships/image" Target="../media/image43.emf"/><Relationship Id="rId1" Type="http://schemas.openxmlformats.org/officeDocument/2006/relationships/image" Target="../media/image39.emf"/><Relationship Id="rId2" Type="http://schemas.openxmlformats.org/officeDocument/2006/relationships/image" Target="../media/image40.e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46.emf"/><Relationship Id="rId4" Type="http://schemas.openxmlformats.org/officeDocument/2006/relationships/image" Target="../media/image47.emf"/><Relationship Id="rId5" Type="http://schemas.openxmlformats.org/officeDocument/2006/relationships/image" Target="../media/image48.emf"/><Relationship Id="rId6" Type="http://schemas.openxmlformats.org/officeDocument/2006/relationships/image" Target="../media/image49.emf"/><Relationship Id="rId7" Type="http://schemas.openxmlformats.org/officeDocument/2006/relationships/image" Target="../media/image50.emf"/><Relationship Id="rId1" Type="http://schemas.openxmlformats.org/officeDocument/2006/relationships/image" Target="../media/image44.emf"/><Relationship Id="rId2" Type="http://schemas.openxmlformats.org/officeDocument/2006/relationships/image" Target="../media/image45.e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53.emf"/><Relationship Id="rId4" Type="http://schemas.openxmlformats.org/officeDocument/2006/relationships/image" Target="../media/image54.emf"/><Relationship Id="rId5" Type="http://schemas.openxmlformats.org/officeDocument/2006/relationships/image" Target="../media/image55.emf"/><Relationship Id="rId6" Type="http://schemas.openxmlformats.org/officeDocument/2006/relationships/image" Target="../media/image56.emf"/><Relationship Id="rId7" Type="http://schemas.openxmlformats.org/officeDocument/2006/relationships/image" Target="../media/image57.emf"/><Relationship Id="rId1" Type="http://schemas.openxmlformats.org/officeDocument/2006/relationships/image" Target="../media/image51.emf"/><Relationship Id="rId2" Type="http://schemas.openxmlformats.org/officeDocument/2006/relationships/image" Target="../media/image52.e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59.emf"/><Relationship Id="rId4" Type="http://schemas.openxmlformats.org/officeDocument/2006/relationships/image" Target="../media/image60.emf"/><Relationship Id="rId5" Type="http://schemas.openxmlformats.org/officeDocument/2006/relationships/image" Target="../media/image61.emf"/><Relationship Id="rId6" Type="http://schemas.openxmlformats.org/officeDocument/2006/relationships/image" Target="../media/image62.emf"/><Relationship Id="rId7" Type="http://schemas.openxmlformats.org/officeDocument/2006/relationships/image" Target="../media/image63.emf"/><Relationship Id="rId8" Type="http://schemas.openxmlformats.org/officeDocument/2006/relationships/image" Target="../media/image64.emf"/><Relationship Id="rId1" Type="http://schemas.openxmlformats.org/officeDocument/2006/relationships/image" Target="../media/image58.emf"/><Relationship Id="rId2" Type="http://schemas.openxmlformats.org/officeDocument/2006/relationships/image" Target="../media/image5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smtClean="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ea typeface="+mn-ea"/>
                <a:cs typeface="+mn-cs"/>
              </a:defRPr>
            </a:lvl1pPr>
          </a:lstStyle>
          <a:p>
            <a:pPr>
              <a:defRPr/>
            </a:pPr>
            <a:fld id="{6281ACEE-B434-9E48-AAF8-DB61287634E0}" type="datetime1">
              <a:rPr lang="en-US"/>
              <a:pPr>
                <a:defRPr/>
              </a:pPr>
              <a:t>12/18/13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smtClean="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ea typeface="+mn-ea"/>
                <a:cs typeface="+mn-cs"/>
              </a:defRPr>
            </a:lvl1pPr>
          </a:lstStyle>
          <a:p>
            <a:pPr>
              <a:defRPr/>
            </a:pPr>
            <a:fld id="{BC56E42C-FEC2-C646-807C-432E628547EA}" type="slidenum">
              <a:rPr lang="en-US"/>
              <a:pPr>
                <a:defRPr/>
              </a:pPr>
              <a:t>‹#›</a:t>
            </a:fld>
            <a:endParaRPr lang="en-US"/>
          </a:p>
        </p:txBody>
      </p:sp>
    </p:spTree>
    <p:extLst>
      <p:ext uri="{BB962C8B-B14F-4D97-AF65-F5344CB8AC3E}">
        <p14:creationId xmlns:p14="http://schemas.microsoft.com/office/powerpoint/2010/main" val="295498090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smtClean="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ea typeface="+mn-ea"/>
                <a:cs typeface="+mn-cs"/>
              </a:defRPr>
            </a:lvl1pPr>
          </a:lstStyle>
          <a:p>
            <a:pPr>
              <a:defRPr/>
            </a:pPr>
            <a:fld id="{ED19E572-6A22-FC49-A9CC-E8678561ED67}" type="datetime1">
              <a:rPr lang="en-US"/>
              <a:pPr>
                <a:defRPr/>
              </a:pPr>
              <a:t>12/18/13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smtClean="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ea typeface="+mn-ea"/>
                <a:cs typeface="+mn-cs"/>
              </a:defRPr>
            </a:lvl1pPr>
          </a:lstStyle>
          <a:p>
            <a:pPr>
              <a:defRPr/>
            </a:pPr>
            <a:fld id="{E9D05AA0-C0FC-7744-84CF-5AA3DD237C82}" type="slidenum">
              <a:rPr lang="en-US"/>
              <a:pPr>
                <a:defRPr/>
              </a:pPr>
              <a:t>‹#›</a:t>
            </a:fld>
            <a:endParaRPr lang="en-US"/>
          </a:p>
        </p:txBody>
      </p:sp>
    </p:spTree>
    <p:extLst>
      <p:ext uri="{BB962C8B-B14F-4D97-AF65-F5344CB8AC3E}">
        <p14:creationId xmlns:p14="http://schemas.microsoft.com/office/powerpoint/2010/main" val="322186323"/>
      </p:ext>
    </p:extLst>
  </p:cSld>
  <p:clrMap bg1="lt1" tx1="dk1" bg2="lt2" tx2="dk2" accent1="accent1" accent2="accent2" accent3="accent3" accent4="accent4" accent5="accent5" accent6="accent6" hlink="hlink" folHlink="folHlink"/>
  <p:hf hdr="0" ftr="0" dt="0"/>
  <p:notesStyle>
    <a:lvl1pPr algn="l" defTabSz="457200" rtl="0" fontAlgn="base">
      <a:spcBef>
        <a:spcPct val="30000"/>
      </a:spcBef>
      <a:spcAft>
        <a:spcPct val="0"/>
      </a:spcAft>
      <a:defRPr sz="1200" kern="1200">
        <a:solidFill>
          <a:schemeClr val="tx1"/>
        </a:solidFill>
        <a:latin typeface="+mn-lt"/>
        <a:ea typeface="ＭＳ Ｐゴシック" charset="-128"/>
        <a:cs typeface="ＭＳ Ｐゴシック" charset="-128"/>
      </a:defRPr>
    </a:lvl1pPr>
    <a:lvl2pPr marL="457200" algn="l" defTabSz="457200" rtl="0" fontAlgn="base">
      <a:spcBef>
        <a:spcPct val="30000"/>
      </a:spcBef>
      <a:spcAft>
        <a:spcPct val="0"/>
      </a:spcAft>
      <a:defRPr sz="1200" kern="1200">
        <a:solidFill>
          <a:schemeClr val="tx1"/>
        </a:solidFill>
        <a:latin typeface="+mn-lt"/>
        <a:ea typeface="ＭＳ Ｐゴシック" charset="-128"/>
        <a:cs typeface="+mn-cs"/>
      </a:defRPr>
    </a:lvl2pPr>
    <a:lvl3pPr marL="914400" algn="l" defTabSz="457200" rtl="0" fontAlgn="base">
      <a:spcBef>
        <a:spcPct val="30000"/>
      </a:spcBef>
      <a:spcAft>
        <a:spcPct val="0"/>
      </a:spcAft>
      <a:defRPr sz="1200" kern="1200">
        <a:solidFill>
          <a:schemeClr val="tx1"/>
        </a:solidFill>
        <a:latin typeface="+mn-lt"/>
        <a:ea typeface="ＭＳ Ｐゴシック" charset="-128"/>
        <a:cs typeface="+mn-cs"/>
      </a:defRPr>
    </a:lvl3pPr>
    <a:lvl4pPr marL="1371600" algn="l" defTabSz="457200" rtl="0" fontAlgn="base">
      <a:spcBef>
        <a:spcPct val="30000"/>
      </a:spcBef>
      <a:spcAft>
        <a:spcPct val="0"/>
      </a:spcAft>
      <a:defRPr sz="1200" kern="1200">
        <a:solidFill>
          <a:schemeClr val="tx1"/>
        </a:solidFill>
        <a:latin typeface="+mn-lt"/>
        <a:ea typeface="ＭＳ Ｐゴシック" charset="-128"/>
        <a:cs typeface="+mn-cs"/>
      </a:defRPr>
    </a:lvl4pPr>
    <a:lvl5pPr marL="1828800" algn="l" defTabSz="457200" rtl="0" fontAlgn="base">
      <a:spcBef>
        <a:spcPct val="30000"/>
      </a:spcBef>
      <a:spcAft>
        <a:spcPct val="0"/>
      </a:spcAft>
      <a:defRPr sz="1200" kern="1200">
        <a:solidFill>
          <a:schemeClr val="tx1"/>
        </a:solidFill>
        <a:latin typeface="+mn-lt"/>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E9D05AA0-C0FC-7744-84CF-5AA3DD237C82}" type="slidenum">
              <a:rPr lang="en-US" smtClean="0"/>
              <a:pPr>
                <a:defRPr/>
              </a:pPr>
              <a:t>3</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65C52E67-340F-4943-AA14-6EF8F00078DA}" type="datetime5">
              <a:rPr lang="en-US" smtClean="0"/>
              <a:t>18-Dec-13</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smtClean="0"/>
              <a:t>Sridhara Dasu (Wisconsin)</a:t>
            </a:r>
            <a:endParaRPr lang="en-US"/>
          </a:p>
        </p:txBody>
      </p:sp>
      <p:sp>
        <p:nvSpPr>
          <p:cNvPr id="6" name="Slide Number Placeholder 5"/>
          <p:cNvSpPr>
            <a:spLocks noGrp="1"/>
          </p:cNvSpPr>
          <p:nvPr>
            <p:ph type="sldNum" sz="quarter" idx="12"/>
          </p:nvPr>
        </p:nvSpPr>
        <p:spPr/>
        <p:txBody>
          <a:bodyPr/>
          <a:lstStyle>
            <a:lvl1pPr>
              <a:defRPr/>
            </a:lvl1pPr>
          </a:lstStyle>
          <a:p>
            <a:fld id="{7F536418-46AA-9543-8507-2D10FDE64130}"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1AD21584-363B-4446-8A4D-506CDBA4ED03}" type="datetime5">
              <a:rPr lang="en-US" smtClean="0"/>
              <a:t>18-Dec-13</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smtClean="0"/>
              <a:t>Sridhara Dasu (Wisconsin)</a:t>
            </a:r>
            <a:endParaRPr lang="en-US"/>
          </a:p>
        </p:txBody>
      </p:sp>
      <p:sp>
        <p:nvSpPr>
          <p:cNvPr id="6" name="Slide Number Placeholder 5"/>
          <p:cNvSpPr>
            <a:spLocks noGrp="1"/>
          </p:cNvSpPr>
          <p:nvPr>
            <p:ph type="sldNum" sz="quarter" idx="12"/>
          </p:nvPr>
        </p:nvSpPr>
        <p:spPr/>
        <p:txBody>
          <a:bodyPr/>
          <a:lstStyle>
            <a:lvl1pPr>
              <a:defRPr/>
            </a:lvl1pPr>
          </a:lstStyle>
          <a:p>
            <a:fld id="{32C28697-3411-C84D-AEB2-CCF92ECBBCF8}"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F2868E74-57C4-3348-999C-C18FC38B3B90}" type="datetime5">
              <a:rPr lang="en-US" smtClean="0"/>
              <a:t>18-Dec-13</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smtClean="0"/>
              <a:t>Sridhara Dasu (Wisconsin)</a:t>
            </a:r>
            <a:endParaRPr lang="en-US"/>
          </a:p>
        </p:txBody>
      </p:sp>
      <p:sp>
        <p:nvSpPr>
          <p:cNvPr id="6" name="Slide Number Placeholder 5"/>
          <p:cNvSpPr>
            <a:spLocks noGrp="1"/>
          </p:cNvSpPr>
          <p:nvPr>
            <p:ph type="sldNum" sz="quarter" idx="12"/>
          </p:nvPr>
        </p:nvSpPr>
        <p:spPr/>
        <p:txBody>
          <a:bodyPr/>
          <a:lstStyle>
            <a:lvl1pPr>
              <a:defRPr/>
            </a:lvl1pPr>
          </a:lstStyle>
          <a:p>
            <a:fld id="{A558D4C3-EF96-664E-8E47-04A53936BADC}"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1195388" y="381000"/>
            <a:ext cx="6756400" cy="6858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85800" y="41148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a:xfrm>
            <a:off x="2481263" y="6553200"/>
            <a:ext cx="4186237" cy="304800"/>
          </a:xfrm>
        </p:spPr>
        <p:txBody>
          <a:bodyPr/>
          <a:lstStyle>
            <a:lvl1pPr>
              <a:defRPr/>
            </a:lvl1pPr>
          </a:lstStyle>
          <a:p>
            <a:r>
              <a:rPr lang="en-US" smtClean="0"/>
              <a:t>Sridhara Dasu (Wisconsin)</a:t>
            </a:r>
            <a:endParaRPr lang="en-US"/>
          </a:p>
        </p:txBody>
      </p:sp>
      <p:sp>
        <p:nvSpPr>
          <p:cNvPr id="6" name="Slide Number Placeholder 5"/>
          <p:cNvSpPr>
            <a:spLocks noGrp="1"/>
          </p:cNvSpPr>
          <p:nvPr>
            <p:ph type="sldNum" sz="quarter" idx="11"/>
          </p:nvPr>
        </p:nvSpPr>
        <p:spPr>
          <a:xfrm>
            <a:off x="6858000" y="6553200"/>
            <a:ext cx="1905000" cy="304800"/>
          </a:xfrm>
        </p:spPr>
        <p:txBody>
          <a:bodyPr/>
          <a:lstStyle>
            <a:lvl1pPr>
              <a:defRPr smtClean="0"/>
            </a:lvl1pPr>
          </a:lstStyle>
          <a:p>
            <a:fld id="{0B47337D-BB91-8E46-816C-F4870349025F}" type="slidenum">
              <a:rPr lang="en-US"/>
              <a:pPr/>
              <a:t>‹#›</a:t>
            </a:fld>
            <a:endParaRPr lang="en-US"/>
          </a:p>
        </p:txBody>
      </p:sp>
      <p:sp>
        <p:nvSpPr>
          <p:cNvPr id="7" name="Date Placeholder 6"/>
          <p:cNvSpPr>
            <a:spLocks noGrp="1"/>
          </p:cNvSpPr>
          <p:nvPr>
            <p:ph type="dt" sz="half" idx="12"/>
          </p:nvPr>
        </p:nvSpPr>
        <p:spPr>
          <a:xfrm>
            <a:off x="381000" y="6553200"/>
            <a:ext cx="1905000" cy="304800"/>
          </a:xfrm>
        </p:spPr>
        <p:txBody>
          <a:bodyPr/>
          <a:lstStyle>
            <a:lvl1pPr>
              <a:defRPr/>
            </a:lvl1pPr>
          </a:lstStyle>
          <a:p>
            <a:fld id="{EE524466-A337-0346-8795-58F1FBA149E7}" type="datetime5">
              <a:rPr lang="en-US" smtClean="0"/>
              <a:t>18-Dec-13</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F298BAA7-1598-E741-9161-4FFC17634FA9}" type="datetime5">
              <a:rPr lang="en-US" smtClean="0"/>
              <a:t>18-Dec-13</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smtClean="0"/>
              <a:t>Sridhara Dasu (Wisconsin)</a:t>
            </a:r>
            <a:endParaRPr lang="en-US"/>
          </a:p>
        </p:txBody>
      </p:sp>
      <p:sp>
        <p:nvSpPr>
          <p:cNvPr id="6" name="Slide Number Placeholder 5"/>
          <p:cNvSpPr>
            <a:spLocks noGrp="1"/>
          </p:cNvSpPr>
          <p:nvPr>
            <p:ph type="sldNum" sz="quarter" idx="12"/>
          </p:nvPr>
        </p:nvSpPr>
        <p:spPr/>
        <p:txBody>
          <a:bodyPr/>
          <a:lstStyle>
            <a:lvl1pPr>
              <a:defRPr/>
            </a:lvl1pPr>
          </a:lstStyle>
          <a:p>
            <a:fld id="{DC639356-365C-4545-A286-1563346C0423}"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0B67FA9A-2427-BC4B-A524-89A7CFA36F11}" type="datetime5">
              <a:rPr lang="en-US" smtClean="0"/>
              <a:t>18-Dec-13</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smtClean="0"/>
              <a:t>Sridhara Dasu (Wisconsin)</a:t>
            </a:r>
            <a:endParaRPr lang="en-US"/>
          </a:p>
        </p:txBody>
      </p:sp>
      <p:sp>
        <p:nvSpPr>
          <p:cNvPr id="6" name="Slide Number Placeholder 5"/>
          <p:cNvSpPr>
            <a:spLocks noGrp="1"/>
          </p:cNvSpPr>
          <p:nvPr>
            <p:ph type="sldNum" sz="quarter" idx="12"/>
          </p:nvPr>
        </p:nvSpPr>
        <p:spPr/>
        <p:txBody>
          <a:bodyPr/>
          <a:lstStyle>
            <a:lvl1pPr>
              <a:defRPr/>
            </a:lvl1pPr>
          </a:lstStyle>
          <a:p>
            <a:fld id="{30366846-63DB-F049-99DE-99260DADE797}"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fld id="{2C3D965E-DB3A-5B46-BC7F-89DECB829B25}" type="datetime5">
              <a:rPr lang="en-US" smtClean="0"/>
              <a:t>18-Dec-13</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smtClean="0"/>
              <a:t>Sridhara Dasu (Wisconsin)</a:t>
            </a:r>
            <a:endParaRPr lang="en-US"/>
          </a:p>
        </p:txBody>
      </p:sp>
      <p:sp>
        <p:nvSpPr>
          <p:cNvPr id="7" name="Slide Number Placeholder 5"/>
          <p:cNvSpPr>
            <a:spLocks noGrp="1"/>
          </p:cNvSpPr>
          <p:nvPr>
            <p:ph type="sldNum" sz="quarter" idx="12"/>
          </p:nvPr>
        </p:nvSpPr>
        <p:spPr/>
        <p:txBody>
          <a:bodyPr/>
          <a:lstStyle>
            <a:lvl1pPr>
              <a:defRPr/>
            </a:lvl1pPr>
          </a:lstStyle>
          <a:p>
            <a:fld id="{A0D51BD2-58D5-7E45-9FCF-47C84745B91A}"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fld id="{27D673D3-9971-B44D-B489-74776F3BF3C7}" type="datetime5">
              <a:rPr lang="en-US" smtClean="0"/>
              <a:t>18-Dec-13</a:t>
            </a:fld>
            <a:endParaRPr lang="en-US"/>
          </a:p>
        </p:txBody>
      </p:sp>
      <p:sp>
        <p:nvSpPr>
          <p:cNvPr id="8" name="Footer Placeholder 4"/>
          <p:cNvSpPr>
            <a:spLocks noGrp="1"/>
          </p:cNvSpPr>
          <p:nvPr>
            <p:ph type="ftr" sz="quarter" idx="11"/>
          </p:nvPr>
        </p:nvSpPr>
        <p:spPr/>
        <p:txBody>
          <a:bodyPr/>
          <a:lstStyle>
            <a:lvl1pPr>
              <a:defRPr/>
            </a:lvl1pPr>
          </a:lstStyle>
          <a:p>
            <a:pPr>
              <a:defRPr/>
            </a:pPr>
            <a:r>
              <a:rPr lang="en-US" smtClean="0"/>
              <a:t>Sridhara Dasu (Wisconsin)</a:t>
            </a:r>
            <a:endParaRPr lang="en-US"/>
          </a:p>
        </p:txBody>
      </p:sp>
      <p:sp>
        <p:nvSpPr>
          <p:cNvPr id="9" name="Slide Number Placeholder 5"/>
          <p:cNvSpPr>
            <a:spLocks noGrp="1"/>
          </p:cNvSpPr>
          <p:nvPr>
            <p:ph type="sldNum" sz="quarter" idx="12"/>
          </p:nvPr>
        </p:nvSpPr>
        <p:spPr/>
        <p:txBody>
          <a:bodyPr/>
          <a:lstStyle>
            <a:lvl1pPr>
              <a:defRPr/>
            </a:lvl1pPr>
          </a:lstStyle>
          <a:p>
            <a:fld id="{B7CFEB78-787E-F241-B614-6B7F13E116F0}"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10" name="Text Placeholder 9"/>
          <p:cNvSpPr>
            <a:spLocks noGrp="1"/>
          </p:cNvSpPr>
          <p:nvPr>
            <p:ph type="body" sz="quarter" idx="13"/>
          </p:nvPr>
        </p:nvSpPr>
        <p:spPr>
          <a:xfrm>
            <a:off x="152400" y="1371601"/>
            <a:ext cx="8839200" cy="4953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4"/>
          </p:nvPr>
        </p:nvSpPr>
        <p:spPr/>
        <p:txBody>
          <a:bodyPr/>
          <a:lstStyle>
            <a:lvl1pPr>
              <a:defRPr/>
            </a:lvl1pPr>
          </a:lstStyle>
          <a:p>
            <a:fld id="{47362F8A-4D58-6A48-A925-8DE063978680}" type="datetime5">
              <a:rPr lang="en-US" smtClean="0"/>
              <a:t>18-Dec-13</a:t>
            </a:fld>
            <a:endParaRPr lang="en-US"/>
          </a:p>
        </p:txBody>
      </p:sp>
      <p:sp>
        <p:nvSpPr>
          <p:cNvPr id="5" name="Footer Placeholder 4"/>
          <p:cNvSpPr>
            <a:spLocks noGrp="1"/>
          </p:cNvSpPr>
          <p:nvPr>
            <p:ph type="ftr" sz="quarter" idx="15"/>
          </p:nvPr>
        </p:nvSpPr>
        <p:spPr/>
        <p:txBody>
          <a:bodyPr/>
          <a:lstStyle>
            <a:lvl1pPr>
              <a:defRPr/>
            </a:lvl1pPr>
          </a:lstStyle>
          <a:p>
            <a:pPr>
              <a:defRPr/>
            </a:pPr>
            <a:r>
              <a:rPr lang="en-US" smtClean="0"/>
              <a:t>Sridhara Dasu (Wisconsin)</a:t>
            </a:r>
            <a:endParaRPr lang="en-US"/>
          </a:p>
        </p:txBody>
      </p:sp>
      <p:sp>
        <p:nvSpPr>
          <p:cNvPr id="6" name="Slide Number Placeholder 5"/>
          <p:cNvSpPr>
            <a:spLocks noGrp="1"/>
          </p:cNvSpPr>
          <p:nvPr>
            <p:ph type="sldNum" sz="quarter" idx="16"/>
          </p:nvPr>
        </p:nvSpPr>
        <p:spPr/>
        <p:txBody>
          <a:bodyPr/>
          <a:lstStyle>
            <a:lvl1pPr>
              <a:defRPr/>
            </a:lvl1pPr>
          </a:lstStyle>
          <a:p>
            <a:fld id="{623EC512-DE41-8D4F-9FC7-449F6E7E2BE8}"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0699EDAD-26C3-454D-9823-93D4A7BC0136}" type="datetime5">
              <a:rPr lang="en-US" smtClean="0"/>
              <a:t>18-Dec-13</a:t>
            </a:fld>
            <a:endParaRPr lang="en-US"/>
          </a:p>
        </p:txBody>
      </p:sp>
      <p:sp>
        <p:nvSpPr>
          <p:cNvPr id="4" name="Footer Placeholder 4"/>
          <p:cNvSpPr>
            <a:spLocks noGrp="1"/>
          </p:cNvSpPr>
          <p:nvPr>
            <p:ph type="ftr" sz="quarter" idx="11"/>
          </p:nvPr>
        </p:nvSpPr>
        <p:spPr/>
        <p:txBody>
          <a:bodyPr/>
          <a:lstStyle>
            <a:lvl1pPr>
              <a:defRPr/>
            </a:lvl1pPr>
          </a:lstStyle>
          <a:p>
            <a:pPr>
              <a:defRPr/>
            </a:pPr>
            <a:r>
              <a:rPr lang="en-US" smtClean="0"/>
              <a:t>Sridhara Dasu (Wisconsin)</a:t>
            </a:r>
            <a:endParaRPr lang="en-US"/>
          </a:p>
        </p:txBody>
      </p:sp>
      <p:sp>
        <p:nvSpPr>
          <p:cNvPr id="6" name="Slide Number Placeholder 5"/>
          <p:cNvSpPr>
            <a:spLocks noGrp="1"/>
          </p:cNvSpPr>
          <p:nvPr>
            <p:ph type="sldNum" sz="quarter" idx="12"/>
          </p:nvPr>
        </p:nvSpPr>
        <p:spPr/>
        <p:txBody>
          <a:bodyPr/>
          <a:lstStyle>
            <a:lvl1pPr>
              <a:defRPr/>
            </a:lvl1pPr>
          </a:lstStyle>
          <a:p>
            <a:fld id="{17500E5D-682D-9043-B9E9-7C255E8153BC}"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994CC0DC-A0B4-DF44-ADA4-753F2A592B42}" type="datetime5">
              <a:rPr lang="en-US" smtClean="0"/>
              <a:t>18-Dec-13</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smtClean="0"/>
              <a:t>Sridhara Dasu (Wisconsin)</a:t>
            </a:r>
            <a:endParaRPr lang="en-US"/>
          </a:p>
        </p:txBody>
      </p:sp>
      <p:sp>
        <p:nvSpPr>
          <p:cNvPr id="7" name="Slide Number Placeholder 5"/>
          <p:cNvSpPr>
            <a:spLocks noGrp="1"/>
          </p:cNvSpPr>
          <p:nvPr>
            <p:ph type="sldNum" sz="quarter" idx="12"/>
          </p:nvPr>
        </p:nvSpPr>
        <p:spPr/>
        <p:txBody>
          <a:bodyPr/>
          <a:lstStyle>
            <a:lvl1pPr>
              <a:defRPr/>
            </a:lvl1pPr>
          </a:lstStyle>
          <a:p>
            <a:fld id="{D5AF89EC-AA6B-CE4E-BF8A-1EC986637FCE}"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30E171C4-3231-B64D-935C-992D96D63A73}" type="datetime5">
              <a:rPr lang="en-US" smtClean="0"/>
              <a:t>18-Dec-13</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smtClean="0"/>
              <a:t>Sridhara Dasu (Wisconsin)</a:t>
            </a:r>
            <a:endParaRPr lang="en-US"/>
          </a:p>
        </p:txBody>
      </p:sp>
      <p:sp>
        <p:nvSpPr>
          <p:cNvPr id="7" name="Slide Number Placeholder 5"/>
          <p:cNvSpPr>
            <a:spLocks noGrp="1"/>
          </p:cNvSpPr>
          <p:nvPr>
            <p:ph type="sldNum" sz="quarter" idx="12"/>
          </p:nvPr>
        </p:nvSpPr>
        <p:spPr/>
        <p:txBody>
          <a:bodyPr/>
          <a:lstStyle>
            <a:lvl1pPr>
              <a:defRPr/>
            </a:lvl1pPr>
          </a:lstStyle>
          <a:p>
            <a:fld id="{C068F3B2-A42B-874A-B5ED-113F62862D07}"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p:cNvSpPr/>
          <p:nvPr userDrawn="1"/>
        </p:nvSpPr>
        <p:spPr>
          <a:xfrm>
            <a:off x="0" y="6492875"/>
            <a:ext cx="9144000" cy="365125"/>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Rectangle 7"/>
          <p:cNvSpPr/>
          <p:nvPr userDrawn="1"/>
        </p:nvSpPr>
        <p:spPr>
          <a:xfrm>
            <a:off x="0" y="0"/>
            <a:ext cx="9144000" cy="1209675"/>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28" name="Title Placeholder 1"/>
          <p:cNvSpPr>
            <a:spLocks noGrp="1"/>
          </p:cNvSpPr>
          <p:nvPr>
            <p:ph type="title"/>
          </p:nvPr>
        </p:nvSpPr>
        <p:spPr bwMode="auto">
          <a:xfrm>
            <a:off x="457200" y="7620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9" name="Text Placeholder 2"/>
          <p:cNvSpPr>
            <a:spLocks noGrp="1"/>
          </p:cNvSpPr>
          <p:nvPr>
            <p:ph type="body" idx="1"/>
          </p:nvPr>
        </p:nvSpPr>
        <p:spPr bwMode="auto">
          <a:xfrm>
            <a:off x="228600" y="1371600"/>
            <a:ext cx="8686800" cy="51212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0" y="6492875"/>
            <a:ext cx="125095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FFFF00"/>
                </a:solidFill>
                <a:latin typeface="Helvetica" charset="0"/>
                <a:ea typeface="Helvetica" charset="0"/>
                <a:cs typeface="Helvetica" charset="0"/>
              </a:defRPr>
            </a:lvl1pPr>
          </a:lstStyle>
          <a:p>
            <a:fld id="{86999F80-3AC4-1442-B348-9D331FA45059}" type="datetime5">
              <a:rPr lang="en-US" smtClean="0"/>
              <a:t>18-Dec-13</a:t>
            </a:fld>
            <a:endParaRPr lang="en-US" dirty="0"/>
          </a:p>
        </p:txBody>
      </p:sp>
      <p:sp>
        <p:nvSpPr>
          <p:cNvPr id="5" name="Footer Placeholder 4"/>
          <p:cNvSpPr>
            <a:spLocks noGrp="1"/>
          </p:cNvSpPr>
          <p:nvPr>
            <p:ph type="ftr" sz="quarter" idx="3"/>
          </p:nvPr>
        </p:nvSpPr>
        <p:spPr>
          <a:xfrm>
            <a:off x="1250950" y="6492875"/>
            <a:ext cx="6826250" cy="365125"/>
          </a:xfrm>
          <a:prstGeom prst="rect">
            <a:avLst/>
          </a:prstGeom>
        </p:spPr>
        <p:txBody>
          <a:bodyPr vert="horz" lIns="91440" tIns="45720" rIns="91440" bIns="45720" rtlCol="0" anchor="ctr"/>
          <a:lstStyle>
            <a:lvl1pPr algn="ctr" fontAlgn="auto">
              <a:spcBef>
                <a:spcPts val="0"/>
              </a:spcBef>
              <a:spcAft>
                <a:spcPts val="0"/>
              </a:spcAft>
              <a:defRPr sz="1200" smtClean="0">
                <a:solidFill>
                  <a:srgbClr val="FFFF00"/>
                </a:solidFill>
                <a:latin typeface="Helvetica"/>
                <a:ea typeface="+mn-ea"/>
                <a:cs typeface="Helvetica"/>
              </a:defRPr>
            </a:lvl1pPr>
          </a:lstStyle>
          <a:p>
            <a:pPr>
              <a:defRPr/>
            </a:pPr>
            <a:r>
              <a:rPr lang="en-US" smtClean="0"/>
              <a:t>Sridhara Dasu (Wisconsin)</a:t>
            </a:r>
            <a:endParaRPr lang="en-US"/>
          </a:p>
        </p:txBody>
      </p:sp>
      <p:sp>
        <p:nvSpPr>
          <p:cNvPr id="6" name="Slide Number Placeholder 5"/>
          <p:cNvSpPr>
            <a:spLocks noGrp="1"/>
          </p:cNvSpPr>
          <p:nvPr>
            <p:ph type="sldNum" sz="quarter" idx="4"/>
          </p:nvPr>
        </p:nvSpPr>
        <p:spPr>
          <a:xfrm>
            <a:off x="8077200" y="6492875"/>
            <a:ext cx="1066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00"/>
                </a:solidFill>
                <a:latin typeface="Helvetica" charset="0"/>
                <a:ea typeface="Helvetica" charset="0"/>
                <a:cs typeface="Helvetica" charset="0"/>
              </a:defRPr>
            </a:lvl1pPr>
          </a:lstStyle>
          <a:p>
            <a:fld id="{76841388-C7E8-FC4A-B9C2-851FB28000D3}" type="slidenum">
              <a:rPr lang="en-US" smtClean="0"/>
              <a:pPr/>
              <a:t>‹#›</a:t>
            </a:fld>
            <a:endParaRPr lang="en-US"/>
          </a:p>
        </p:txBody>
      </p:sp>
      <p:pic>
        <p:nvPicPr>
          <p:cNvPr id="2" name="Picture 1" descr="UWCrest_4c.png"/>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30703" y="7178"/>
            <a:ext cx="749235" cy="118872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timing>
    <p:tnLst>
      <p:par>
        <p:cTn xmlns:p14="http://schemas.microsoft.com/office/powerpoint/2010/main" id="1" dur="indefinite" restart="never" nodeType="tmRoot"/>
      </p:par>
    </p:tnLst>
  </p:timing>
  <p:hf hdr="0"/>
  <p:txStyles>
    <p:titleStyle>
      <a:lvl1pPr algn="ctr" defTabSz="457200" rtl="0" fontAlgn="base">
        <a:spcBef>
          <a:spcPct val="0"/>
        </a:spcBef>
        <a:spcAft>
          <a:spcPct val="0"/>
        </a:spcAft>
        <a:defRPr sz="3600" b="1" kern="1200">
          <a:solidFill>
            <a:srgbClr val="FFFF00"/>
          </a:solidFill>
          <a:latin typeface="Helvetica"/>
          <a:ea typeface="ＭＳ Ｐゴシック" charset="-128"/>
          <a:cs typeface="Helvetica"/>
        </a:defRPr>
      </a:lvl1pPr>
      <a:lvl2pPr algn="ctr" defTabSz="457200" rtl="0" fontAlgn="base">
        <a:spcBef>
          <a:spcPct val="0"/>
        </a:spcBef>
        <a:spcAft>
          <a:spcPct val="0"/>
        </a:spcAft>
        <a:defRPr sz="3600" b="1">
          <a:solidFill>
            <a:srgbClr val="FFFF00"/>
          </a:solidFill>
          <a:latin typeface="Helvetica" charset="0"/>
          <a:ea typeface="ＭＳ Ｐゴシック" charset="-128"/>
        </a:defRPr>
      </a:lvl2pPr>
      <a:lvl3pPr algn="ctr" defTabSz="457200" rtl="0" fontAlgn="base">
        <a:spcBef>
          <a:spcPct val="0"/>
        </a:spcBef>
        <a:spcAft>
          <a:spcPct val="0"/>
        </a:spcAft>
        <a:defRPr sz="3600" b="1">
          <a:solidFill>
            <a:srgbClr val="FFFF00"/>
          </a:solidFill>
          <a:latin typeface="Helvetica" charset="0"/>
          <a:ea typeface="ＭＳ Ｐゴシック" charset="-128"/>
        </a:defRPr>
      </a:lvl3pPr>
      <a:lvl4pPr algn="ctr" defTabSz="457200" rtl="0" fontAlgn="base">
        <a:spcBef>
          <a:spcPct val="0"/>
        </a:spcBef>
        <a:spcAft>
          <a:spcPct val="0"/>
        </a:spcAft>
        <a:defRPr sz="3600" b="1">
          <a:solidFill>
            <a:srgbClr val="FFFF00"/>
          </a:solidFill>
          <a:latin typeface="Helvetica" charset="0"/>
          <a:ea typeface="ＭＳ Ｐゴシック" charset="-128"/>
        </a:defRPr>
      </a:lvl4pPr>
      <a:lvl5pPr algn="ctr" defTabSz="457200" rtl="0" fontAlgn="base">
        <a:spcBef>
          <a:spcPct val="0"/>
        </a:spcBef>
        <a:spcAft>
          <a:spcPct val="0"/>
        </a:spcAft>
        <a:defRPr sz="3600" b="1">
          <a:solidFill>
            <a:srgbClr val="FFFF00"/>
          </a:solidFill>
          <a:latin typeface="Helvetica" charset="0"/>
          <a:ea typeface="ＭＳ Ｐゴシック" charset="-128"/>
        </a:defRPr>
      </a:lvl5pPr>
      <a:lvl6pPr marL="457200" algn="ctr" defTabSz="457200" rtl="0" fontAlgn="base">
        <a:spcBef>
          <a:spcPct val="0"/>
        </a:spcBef>
        <a:spcAft>
          <a:spcPct val="0"/>
        </a:spcAft>
        <a:defRPr sz="3600" b="1">
          <a:solidFill>
            <a:srgbClr val="FFFF00"/>
          </a:solidFill>
          <a:latin typeface="Helvetica" charset="0"/>
          <a:ea typeface="ＭＳ Ｐゴシック" charset="-128"/>
        </a:defRPr>
      </a:lvl6pPr>
      <a:lvl7pPr marL="914400" algn="ctr" defTabSz="457200" rtl="0" fontAlgn="base">
        <a:spcBef>
          <a:spcPct val="0"/>
        </a:spcBef>
        <a:spcAft>
          <a:spcPct val="0"/>
        </a:spcAft>
        <a:defRPr sz="3600" b="1">
          <a:solidFill>
            <a:srgbClr val="FFFF00"/>
          </a:solidFill>
          <a:latin typeface="Helvetica" charset="0"/>
          <a:ea typeface="ＭＳ Ｐゴシック" charset="-128"/>
        </a:defRPr>
      </a:lvl7pPr>
      <a:lvl8pPr marL="1371600" algn="ctr" defTabSz="457200" rtl="0" fontAlgn="base">
        <a:spcBef>
          <a:spcPct val="0"/>
        </a:spcBef>
        <a:spcAft>
          <a:spcPct val="0"/>
        </a:spcAft>
        <a:defRPr sz="3600" b="1">
          <a:solidFill>
            <a:srgbClr val="FFFF00"/>
          </a:solidFill>
          <a:latin typeface="Helvetica" charset="0"/>
          <a:ea typeface="ＭＳ Ｐゴシック" charset="-128"/>
        </a:defRPr>
      </a:lvl8pPr>
      <a:lvl9pPr marL="1828800" algn="ctr" defTabSz="457200" rtl="0" fontAlgn="base">
        <a:spcBef>
          <a:spcPct val="0"/>
        </a:spcBef>
        <a:spcAft>
          <a:spcPct val="0"/>
        </a:spcAft>
        <a:defRPr sz="3600" b="1">
          <a:solidFill>
            <a:srgbClr val="FFFF00"/>
          </a:solidFill>
          <a:latin typeface="Helvetica" charset="0"/>
          <a:ea typeface="ＭＳ Ｐゴシック" charset="-128"/>
        </a:defRPr>
      </a:lvl9pPr>
    </p:titleStyle>
    <p:bodyStyle>
      <a:lvl1pPr marL="342900" indent="-342900" algn="l" defTabSz="457200" rtl="0" fontAlgn="base">
        <a:spcBef>
          <a:spcPct val="20000"/>
        </a:spcBef>
        <a:spcAft>
          <a:spcPct val="0"/>
        </a:spcAft>
        <a:buFont typeface="Arial" charset="0"/>
        <a:defRPr sz="2800" kern="1200">
          <a:solidFill>
            <a:schemeClr val="tx1"/>
          </a:solidFill>
          <a:latin typeface="Helvetica"/>
          <a:ea typeface="ＭＳ Ｐゴシック" charset="-128"/>
          <a:cs typeface="Helvetica"/>
        </a:defRPr>
      </a:lvl1pPr>
      <a:lvl2pPr marL="742950" indent="-285750" algn="l" defTabSz="457200" rtl="0" fontAlgn="base">
        <a:spcBef>
          <a:spcPct val="20000"/>
        </a:spcBef>
        <a:spcAft>
          <a:spcPct val="0"/>
        </a:spcAft>
        <a:buFont typeface="Arial" charset="0"/>
        <a:buChar char="–"/>
        <a:defRPr sz="2800" kern="1200">
          <a:solidFill>
            <a:srgbClr val="FF0000"/>
          </a:solidFill>
          <a:latin typeface="Helvetica"/>
          <a:ea typeface="ＭＳ Ｐゴシック" charset="-128"/>
          <a:cs typeface="Helvetica"/>
        </a:defRPr>
      </a:lvl2pPr>
      <a:lvl3pPr marL="1143000" indent="-228600" algn="l" defTabSz="457200" rtl="0" fontAlgn="base">
        <a:spcBef>
          <a:spcPct val="20000"/>
        </a:spcBef>
        <a:spcAft>
          <a:spcPct val="0"/>
        </a:spcAft>
        <a:buFont typeface="Arial" charset="0"/>
        <a:buChar char="•"/>
        <a:defRPr sz="2800" kern="1200">
          <a:solidFill>
            <a:srgbClr val="0000FF"/>
          </a:solidFill>
          <a:latin typeface="Helvetica"/>
          <a:ea typeface="ＭＳ Ｐゴシック" charset="-128"/>
          <a:cs typeface="Helvetica"/>
        </a:defRPr>
      </a:lvl3pPr>
      <a:lvl4pPr marL="1600200" indent="-228600" algn="l" defTabSz="457200" rtl="0" fontAlgn="base">
        <a:spcBef>
          <a:spcPct val="20000"/>
        </a:spcBef>
        <a:spcAft>
          <a:spcPct val="0"/>
        </a:spcAft>
        <a:buFont typeface="Arial" charset="0"/>
        <a:buChar char="–"/>
        <a:defRPr sz="2800" kern="1200">
          <a:solidFill>
            <a:schemeClr val="tx1"/>
          </a:solidFill>
          <a:latin typeface="Helvetica"/>
          <a:ea typeface="ＭＳ Ｐゴシック" charset="-128"/>
          <a:cs typeface="Helvetica"/>
        </a:defRPr>
      </a:lvl4pPr>
      <a:lvl5pPr marL="2057400" indent="-228600" algn="l" defTabSz="457200" rtl="0" fontAlgn="base">
        <a:spcBef>
          <a:spcPct val="20000"/>
        </a:spcBef>
        <a:spcAft>
          <a:spcPct val="0"/>
        </a:spcAft>
        <a:buFont typeface="Arial" charset="0"/>
        <a:buChar char="»"/>
        <a:defRPr sz="2800" kern="1200">
          <a:solidFill>
            <a:schemeClr val="tx1"/>
          </a:solidFill>
          <a:latin typeface="Helvetica"/>
          <a:ea typeface="ＭＳ Ｐゴシック" charset="-128"/>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s>
</file>

<file path=ppt/slides/_rels/slide10.xml.rels><?xml version="1.0" encoding="UTF-8" standalone="yes"?>
<Relationships xmlns="http://schemas.openxmlformats.org/package/2006/relationships"><Relationship Id="rId9" Type="http://schemas.openxmlformats.org/officeDocument/2006/relationships/oleObject" Target="../embeddings/oleObject20.bin"/><Relationship Id="rId20" Type="http://schemas.openxmlformats.org/officeDocument/2006/relationships/image" Target="../media/image29.emf"/><Relationship Id="rId21" Type="http://schemas.openxmlformats.org/officeDocument/2006/relationships/oleObject" Target="../embeddings/oleObject26.bin"/><Relationship Id="rId22" Type="http://schemas.openxmlformats.org/officeDocument/2006/relationships/image" Target="../media/image30.emf"/><Relationship Id="rId10" Type="http://schemas.openxmlformats.org/officeDocument/2006/relationships/image" Target="../media/image24.emf"/><Relationship Id="rId11" Type="http://schemas.openxmlformats.org/officeDocument/2006/relationships/oleObject" Target="../embeddings/oleObject21.bin"/><Relationship Id="rId12" Type="http://schemas.openxmlformats.org/officeDocument/2006/relationships/image" Target="../media/image25.emf"/><Relationship Id="rId13" Type="http://schemas.openxmlformats.org/officeDocument/2006/relationships/oleObject" Target="../embeddings/oleObject22.bin"/><Relationship Id="rId14" Type="http://schemas.openxmlformats.org/officeDocument/2006/relationships/image" Target="../media/image26.emf"/><Relationship Id="rId15" Type="http://schemas.openxmlformats.org/officeDocument/2006/relationships/oleObject" Target="../embeddings/oleObject23.bin"/><Relationship Id="rId16" Type="http://schemas.openxmlformats.org/officeDocument/2006/relationships/image" Target="../media/image27.emf"/><Relationship Id="rId17" Type="http://schemas.openxmlformats.org/officeDocument/2006/relationships/oleObject" Target="../embeddings/oleObject24.bin"/><Relationship Id="rId18" Type="http://schemas.openxmlformats.org/officeDocument/2006/relationships/image" Target="../media/image28.emf"/><Relationship Id="rId19" Type="http://schemas.openxmlformats.org/officeDocument/2006/relationships/oleObject" Target="../embeddings/oleObject25.bin"/><Relationship Id="rId1" Type="http://schemas.openxmlformats.org/officeDocument/2006/relationships/vmlDrawing" Target="../drawings/vmlDrawing4.vml"/><Relationship Id="rId2" Type="http://schemas.openxmlformats.org/officeDocument/2006/relationships/slideLayout" Target="../slideLayouts/slideLayout7.xml"/><Relationship Id="rId3" Type="http://schemas.openxmlformats.org/officeDocument/2006/relationships/oleObject" Target="../embeddings/oleObject17.bin"/><Relationship Id="rId4" Type="http://schemas.openxmlformats.org/officeDocument/2006/relationships/image" Target="../media/image21.emf"/><Relationship Id="rId5" Type="http://schemas.openxmlformats.org/officeDocument/2006/relationships/oleObject" Target="../embeddings/oleObject18.bin"/><Relationship Id="rId6" Type="http://schemas.openxmlformats.org/officeDocument/2006/relationships/image" Target="../media/image22.emf"/><Relationship Id="rId7" Type="http://schemas.openxmlformats.org/officeDocument/2006/relationships/oleObject" Target="../embeddings/oleObject19.bin"/><Relationship Id="rId8" Type="http://schemas.openxmlformats.org/officeDocument/2006/relationships/image" Target="../media/image23.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JPG"/></Relationships>
</file>

<file path=ppt/slides/_rels/slide12.xml.rels><?xml version="1.0" encoding="UTF-8" standalone="yes"?>
<Relationships xmlns="http://schemas.openxmlformats.org/package/2006/relationships"><Relationship Id="rId11" Type="http://schemas.openxmlformats.org/officeDocument/2006/relationships/oleObject" Target="../embeddings/oleObject31.bin"/><Relationship Id="rId12" Type="http://schemas.openxmlformats.org/officeDocument/2006/relationships/image" Target="../media/image36.emf"/><Relationship Id="rId13" Type="http://schemas.openxmlformats.org/officeDocument/2006/relationships/oleObject" Target="../embeddings/oleObject32.bin"/><Relationship Id="rId14" Type="http://schemas.openxmlformats.org/officeDocument/2006/relationships/image" Target="../media/image37.emf"/><Relationship Id="rId15" Type="http://schemas.openxmlformats.org/officeDocument/2006/relationships/oleObject" Target="../embeddings/oleObject33.bin"/><Relationship Id="rId16" Type="http://schemas.openxmlformats.org/officeDocument/2006/relationships/image" Target="../media/image38.emf"/><Relationship Id="rId1" Type="http://schemas.openxmlformats.org/officeDocument/2006/relationships/vmlDrawing" Target="../drawings/vmlDrawing5.vml"/><Relationship Id="rId2" Type="http://schemas.openxmlformats.org/officeDocument/2006/relationships/slideLayout" Target="../slideLayouts/slideLayout7.xml"/><Relationship Id="rId3" Type="http://schemas.openxmlformats.org/officeDocument/2006/relationships/oleObject" Target="../embeddings/oleObject27.bin"/><Relationship Id="rId4" Type="http://schemas.openxmlformats.org/officeDocument/2006/relationships/image" Target="../media/image32.emf"/><Relationship Id="rId5" Type="http://schemas.openxmlformats.org/officeDocument/2006/relationships/oleObject" Target="../embeddings/oleObject28.bin"/><Relationship Id="rId6" Type="http://schemas.openxmlformats.org/officeDocument/2006/relationships/image" Target="../media/image33.emf"/><Relationship Id="rId7" Type="http://schemas.openxmlformats.org/officeDocument/2006/relationships/oleObject" Target="../embeddings/oleObject29.bin"/><Relationship Id="rId8" Type="http://schemas.openxmlformats.org/officeDocument/2006/relationships/image" Target="../media/image34.emf"/><Relationship Id="rId9" Type="http://schemas.openxmlformats.org/officeDocument/2006/relationships/oleObject" Target="../embeddings/oleObject30.bin"/><Relationship Id="rId10" Type="http://schemas.openxmlformats.org/officeDocument/2006/relationships/image" Target="../media/image35.emf"/></Relationships>
</file>

<file path=ppt/slides/_rels/slide13.xml.rels><?xml version="1.0" encoding="UTF-8" standalone="yes"?>
<Relationships xmlns="http://schemas.openxmlformats.org/package/2006/relationships"><Relationship Id="rId11" Type="http://schemas.openxmlformats.org/officeDocument/2006/relationships/oleObject" Target="../embeddings/oleObject38.bin"/><Relationship Id="rId12" Type="http://schemas.openxmlformats.org/officeDocument/2006/relationships/image" Target="../media/image43.emf"/><Relationship Id="rId1" Type="http://schemas.openxmlformats.org/officeDocument/2006/relationships/vmlDrawing" Target="../drawings/vmlDrawing6.vml"/><Relationship Id="rId2" Type="http://schemas.openxmlformats.org/officeDocument/2006/relationships/slideLayout" Target="../slideLayouts/slideLayout6.xml"/><Relationship Id="rId3" Type="http://schemas.openxmlformats.org/officeDocument/2006/relationships/oleObject" Target="../embeddings/oleObject34.bin"/><Relationship Id="rId4" Type="http://schemas.openxmlformats.org/officeDocument/2006/relationships/image" Target="../media/image39.emf"/><Relationship Id="rId5" Type="http://schemas.openxmlformats.org/officeDocument/2006/relationships/oleObject" Target="../embeddings/oleObject35.bin"/><Relationship Id="rId6" Type="http://schemas.openxmlformats.org/officeDocument/2006/relationships/image" Target="../media/image40.emf"/><Relationship Id="rId7" Type="http://schemas.openxmlformats.org/officeDocument/2006/relationships/oleObject" Target="../embeddings/oleObject36.bin"/><Relationship Id="rId8" Type="http://schemas.openxmlformats.org/officeDocument/2006/relationships/image" Target="../media/image41.emf"/><Relationship Id="rId9" Type="http://schemas.openxmlformats.org/officeDocument/2006/relationships/oleObject" Target="../embeddings/oleObject37.bin"/><Relationship Id="rId10" Type="http://schemas.openxmlformats.org/officeDocument/2006/relationships/image" Target="../media/image42.emf"/></Relationships>
</file>

<file path=ppt/slides/_rels/slide14.xml.rels><?xml version="1.0" encoding="UTF-8" standalone="yes"?>
<Relationships xmlns="http://schemas.openxmlformats.org/package/2006/relationships"><Relationship Id="rId11" Type="http://schemas.openxmlformats.org/officeDocument/2006/relationships/oleObject" Target="../embeddings/oleObject43.bin"/><Relationship Id="rId12" Type="http://schemas.openxmlformats.org/officeDocument/2006/relationships/image" Target="../media/image48.emf"/><Relationship Id="rId13" Type="http://schemas.openxmlformats.org/officeDocument/2006/relationships/oleObject" Target="../embeddings/oleObject44.bin"/><Relationship Id="rId14" Type="http://schemas.openxmlformats.org/officeDocument/2006/relationships/image" Target="../media/image49.emf"/><Relationship Id="rId15" Type="http://schemas.openxmlformats.org/officeDocument/2006/relationships/oleObject" Target="../embeddings/oleObject45.bin"/><Relationship Id="rId16" Type="http://schemas.openxmlformats.org/officeDocument/2006/relationships/image" Target="../media/image50.emf"/><Relationship Id="rId1" Type="http://schemas.openxmlformats.org/officeDocument/2006/relationships/vmlDrawing" Target="../drawings/vmlDrawing7.vml"/><Relationship Id="rId2" Type="http://schemas.openxmlformats.org/officeDocument/2006/relationships/slideLayout" Target="../slideLayouts/slideLayout6.xml"/><Relationship Id="rId3" Type="http://schemas.openxmlformats.org/officeDocument/2006/relationships/oleObject" Target="../embeddings/oleObject39.bin"/><Relationship Id="rId4" Type="http://schemas.openxmlformats.org/officeDocument/2006/relationships/image" Target="../media/image44.emf"/><Relationship Id="rId5" Type="http://schemas.openxmlformats.org/officeDocument/2006/relationships/oleObject" Target="../embeddings/oleObject40.bin"/><Relationship Id="rId6" Type="http://schemas.openxmlformats.org/officeDocument/2006/relationships/image" Target="../media/image45.emf"/><Relationship Id="rId7" Type="http://schemas.openxmlformats.org/officeDocument/2006/relationships/oleObject" Target="../embeddings/oleObject41.bin"/><Relationship Id="rId8" Type="http://schemas.openxmlformats.org/officeDocument/2006/relationships/image" Target="../media/image46.emf"/><Relationship Id="rId9" Type="http://schemas.openxmlformats.org/officeDocument/2006/relationships/oleObject" Target="../embeddings/oleObject42.bin"/><Relationship Id="rId10" Type="http://schemas.openxmlformats.org/officeDocument/2006/relationships/image" Target="../media/image47.emf"/></Relationships>
</file>

<file path=ppt/slides/_rels/slide15.xml.rels><?xml version="1.0" encoding="UTF-8" standalone="yes"?>
<Relationships xmlns="http://schemas.openxmlformats.org/package/2006/relationships"><Relationship Id="rId11" Type="http://schemas.openxmlformats.org/officeDocument/2006/relationships/oleObject" Target="../embeddings/oleObject50.bin"/><Relationship Id="rId12" Type="http://schemas.openxmlformats.org/officeDocument/2006/relationships/image" Target="../media/image55.emf"/><Relationship Id="rId13" Type="http://schemas.openxmlformats.org/officeDocument/2006/relationships/oleObject" Target="../embeddings/oleObject51.bin"/><Relationship Id="rId14" Type="http://schemas.openxmlformats.org/officeDocument/2006/relationships/image" Target="../media/image56.emf"/><Relationship Id="rId15" Type="http://schemas.openxmlformats.org/officeDocument/2006/relationships/oleObject" Target="../embeddings/oleObject52.bin"/><Relationship Id="rId16" Type="http://schemas.openxmlformats.org/officeDocument/2006/relationships/image" Target="../media/image57.emf"/><Relationship Id="rId1" Type="http://schemas.openxmlformats.org/officeDocument/2006/relationships/vmlDrawing" Target="../drawings/vmlDrawing8.vml"/><Relationship Id="rId2" Type="http://schemas.openxmlformats.org/officeDocument/2006/relationships/slideLayout" Target="../slideLayouts/slideLayout6.xml"/><Relationship Id="rId3" Type="http://schemas.openxmlformats.org/officeDocument/2006/relationships/oleObject" Target="../embeddings/oleObject46.bin"/><Relationship Id="rId4" Type="http://schemas.openxmlformats.org/officeDocument/2006/relationships/image" Target="../media/image51.emf"/><Relationship Id="rId5" Type="http://schemas.openxmlformats.org/officeDocument/2006/relationships/oleObject" Target="../embeddings/oleObject47.bin"/><Relationship Id="rId6" Type="http://schemas.openxmlformats.org/officeDocument/2006/relationships/image" Target="../media/image52.emf"/><Relationship Id="rId7" Type="http://schemas.openxmlformats.org/officeDocument/2006/relationships/oleObject" Target="../embeddings/oleObject48.bin"/><Relationship Id="rId8" Type="http://schemas.openxmlformats.org/officeDocument/2006/relationships/image" Target="../media/image53.emf"/><Relationship Id="rId9" Type="http://schemas.openxmlformats.org/officeDocument/2006/relationships/oleObject" Target="../embeddings/oleObject49.bin"/><Relationship Id="rId10" Type="http://schemas.openxmlformats.org/officeDocument/2006/relationships/image" Target="../media/image54.emf"/></Relationships>
</file>

<file path=ppt/slides/_rels/slide16.xml.rels><?xml version="1.0" encoding="UTF-8" standalone="yes"?>
<Relationships xmlns="http://schemas.openxmlformats.org/package/2006/relationships"><Relationship Id="rId11" Type="http://schemas.openxmlformats.org/officeDocument/2006/relationships/oleObject" Target="../embeddings/oleObject57.bin"/><Relationship Id="rId12" Type="http://schemas.openxmlformats.org/officeDocument/2006/relationships/image" Target="../media/image61.emf"/><Relationship Id="rId13" Type="http://schemas.openxmlformats.org/officeDocument/2006/relationships/oleObject" Target="../embeddings/oleObject58.bin"/><Relationship Id="rId14" Type="http://schemas.openxmlformats.org/officeDocument/2006/relationships/image" Target="../media/image62.emf"/><Relationship Id="rId15" Type="http://schemas.openxmlformats.org/officeDocument/2006/relationships/oleObject" Target="../embeddings/oleObject59.bin"/><Relationship Id="rId16" Type="http://schemas.openxmlformats.org/officeDocument/2006/relationships/image" Target="../media/image63.emf"/><Relationship Id="rId17" Type="http://schemas.openxmlformats.org/officeDocument/2006/relationships/oleObject" Target="../embeddings/oleObject60.bin"/><Relationship Id="rId18" Type="http://schemas.openxmlformats.org/officeDocument/2006/relationships/image" Target="../media/image64.emf"/><Relationship Id="rId1" Type="http://schemas.openxmlformats.org/officeDocument/2006/relationships/vmlDrawing" Target="../drawings/vmlDrawing9.vml"/><Relationship Id="rId2" Type="http://schemas.openxmlformats.org/officeDocument/2006/relationships/slideLayout" Target="../slideLayouts/slideLayout7.xml"/><Relationship Id="rId3" Type="http://schemas.openxmlformats.org/officeDocument/2006/relationships/oleObject" Target="../embeddings/oleObject53.bin"/><Relationship Id="rId4" Type="http://schemas.openxmlformats.org/officeDocument/2006/relationships/image" Target="../media/image58.emf"/><Relationship Id="rId5" Type="http://schemas.openxmlformats.org/officeDocument/2006/relationships/oleObject" Target="../embeddings/oleObject54.bin"/><Relationship Id="rId6" Type="http://schemas.openxmlformats.org/officeDocument/2006/relationships/image" Target="../media/image55.emf"/><Relationship Id="rId7" Type="http://schemas.openxmlformats.org/officeDocument/2006/relationships/oleObject" Target="../embeddings/oleObject55.bin"/><Relationship Id="rId8" Type="http://schemas.openxmlformats.org/officeDocument/2006/relationships/image" Target="../media/image59.emf"/><Relationship Id="rId9" Type="http://schemas.openxmlformats.org/officeDocument/2006/relationships/oleObject" Target="../embeddings/oleObject56.bin"/><Relationship Id="rId10" Type="http://schemas.openxmlformats.org/officeDocument/2006/relationships/image" Target="../media/image60.emf"/></Relationships>
</file>

<file path=ppt/slides/_rels/slide17.xml.rels><?xml version="1.0" encoding="UTF-8" standalone="yes"?>
<Relationships xmlns="http://schemas.openxmlformats.org/package/2006/relationships"><Relationship Id="rId11" Type="http://schemas.openxmlformats.org/officeDocument/2006/relationships/oleObject" Target="../embeddings/oleObject66.bin"/><Relationship Id="rId12" Type="http://schemas.openxmlformats.org/officeDocument/2006/relationships/image" Target="../media/image68.emf"/><Relationship Id="rId13" Type="http://schemas.openxmlformats.org/officeDocument/2006/relationships/oleObject" Target="../embeddings/oleObject67.bin"/><Relationship Id="rId14" Type="http://schemas.openxmlformats.org/officeDocument/2006/relationships/image" Target="../media/image69.emf"/><Relationship Id="rId15" Type="http://schemas.openxmlformats.org/officeDocument/2006/relationships/oleObject" Target="../embeddings/oleObject68.bin"/><Relationship Id="rId16" Type="http://schemas.openxmlformats.org/officeDocument/2006/relationships/image" Target="../media/image70.emf"/><Relationship Id="rId17" Type="http://schemas.openxmlformats.org/officeDocument/2006/relationships/oleObject" Target="../embeddings/oleObject69.bin"/><Relationship Id="rId18" Type="http://schemas.openxmlformats.org/officeDocument/2006/relationships/image" Target="../media/image71.emf"/><Relationship Id="rId1" Type="http://schemas.openxmlformats.org/officeDocument/2006/relationships/vmlDrawing" Target="../drawings/vmlDrawing10.vml"/><Relationship Id="rId2" Type="http://schemas.openxmlformats.org/officeDocument/2006/relationships/slideLayout" Target="../slideLayouts/slideLayout7.xml"/><Relationship Id="rId3" Type="http://schemas.openxmlformats.org/officeDocument/2006/relationships/oleObject" Target="../embeddings/oleObject61.bin"/><Relationship Id="rId4" Type="http://schemas.openxmlformats.org/officeDocument/2006/relationships/image" Target="../media/image65.emf"/><Relationship Id="rId5" Type="http://schemas.openxmlformats.org/officeDocument/2006/relationships/oleObject" Target="../embeddings/oleObject62.bin"/><Relationship Id="rId6" Type="http://schemas.openxmlformats.org/officeDocument/2006/relationships/image" Target="../media/image66.emf"/><Relationship Id="rId7" Type="http://schemas.openxmlformats.org/officeDocument/2006/relationships/oleObject" Target="../embeddings/oleObject63.bin"/><Relationship Id="rId8" Type="http://schemas.openxmlformats.org/officeDocument/2006/relationships/oleObject" Target="../embeddings/oleObject64.bin"/><Relationship Id="rId9" Type="http://schemas.openxmlformats.org/officeDocument/2006/relationships/image" Target="../media/image67.emf"/><Relationship Id="rId10" Type="http://schemas.openxmlformats.org/officeDocument/2006/relationships/oleObject" Target="../embeddings/oleObject65.bin"/></Relationships>
</file>

<file path=ppt/slides/_rels/slide18.xml.rels><?xml version="1.0" encoding="UTF-8" standalone="yes"?>
<Relationships xmlns="http://schemas.openxmlformats.org/package/2006/relationships"><Relationship Id="rId11" Type="http://schemas.openxmlformats.org/officeDocument/2006/relationships/image" Target="../media/image74.emf"/><Relationship Id="rId12" Type="http://schemas.openxmlformats.org/officeDocument/2006/relationships/oleObject" Target="../embeddings/oleObject73.bin"/><Relationship Id="rId13" Type="http://schemas.openxmlformats.org/officeDocument/2006/relationships/image" Target="../media/image75.emf"/><Relationship Id="rId14" Type="http://schemas.openxmlformats.org/officeDocument/2006/relationships/oleObject" Target="../embeddings/oleObject74.bin"/><Relationship Id="rId15" Type="http://schemas.openxmlformats.org/officeDocument/2006/relationships/image" Target="../media/image76.emf"/><Relationship Id="rId1" Type="http://schemas.openxmlformats.org/officeDocument/2006/relationships/vmlDrawing" Target="../drawings/vmlDrawing11.vml"/><Relationship Id="rId2" Type="http://schemas.openxmlformats.org/officeDocument/2006/relationships/slideLayout" Target="../slideLayouts/slideLayout7.xml"/><Relationship Id="rId3" Type="http://schemas.openxmlformats.org/officeDocument/2006/relationships/image" Target="../media/image77.JPG"/><Relationship Id="rId4" Type="http://schemas.openxmlformats.org/officeDocument/2006/relationships/image" Target="../media/image78.JPG"/><Relationship Id="rId5" Type="http://schemas.openxmlformats.org/officeDocument/2006/relationships/image" Target="../media/image79.JPG"/><Relationship Id="rId6" Type="http://schemas.openxmlformats.org/officeDocument/2006/relationships/oleObject" Target="../embeddings/oleObject70.bin"/><Relationship Id="rId7" Type="http://schemas.openxmlformats.org/officeDocument/2006/relationships/image" Target="../media/image72.emf"/><Relationship Id="rId8" Type="http://schemas.openxmlformats.org/officeDocument/2006/relationships/oleObject" Target="../embeddings/oleObject71.bin"/><Relationship Id="rId9" Type="http://schemas.openxmlformats.org/officeDocument/2006/relationships/image" Target="../media/image73.emf"/><Relationship Id="rId10" Type="http://schemas.openxmlformats.org/officeDocument/2006/relationships/oleObject" Target="../embeddings/oleObject72.bin"/></Relationships>
</file>

<file path=ppt/slides/_rels/slide19.xml.rels><?xml version="1.0" encoding="UTF-8" standalone="yes"?>
<Relationships xmlns="http://schemas.openxmlformats.org/package/2006/relationships"><Relationship Id="rId11" Type="http://schemas.openxmlformats.org/officeDocument/2006/relationships/oleObject" Target="../embeddings/oleObject79.bin"/><Relationship Id="rId12" Type="http://schemas.openxmlformats.org/officeDocument/2006/relationships/image" Target="../media/image84.emf"/><Relationship Id="rId13" Type="http://schemas.openxmlformats.org/officeDocument/2006/relationships/oleObject" Target="../embeddings/oleObject80.bin"/><Relationship Id="rId14" Type="http://schemas.openxmlformats.org/officeDocument/2006/relationships/image" Target="../media/image85.emf"/><Relationship Id="rId1" Type="http://schemas.openxmlformats.org/officeDocument/2006/relationships/vmlDrawing" Target="../drawings/vmlDrawing12.vml"/><Relationship Id="rId2" Type="http://schemas.openxmlformats.org/officeDocument/2006/relationships/slideLayout" Target="../slideLayouts/slideLayout7.xml"/><Relationship Id="rId3" Type="http://schemas.openxmlformats.org/officeDocument/2006/relationships/oleObject" Target="../embeddings/oleObject75.bin"/><Relationship Id="rId4" Type="http://schemas.openxmlformats.org/officeDocument/2006/relationships/image" Target="../media/image80.emf"/><Relationship Id="rId5" Type="http://schemas.openxmlformats.org/officeDocument/2006/relationships/oleObject" Target="../embeddings/oleObject76.bin"/><Relationship Id="rId6" Type="http://schemas.openxmlformats.org/officeDocument/2006/relationships/image" Target="../media/image81.emf"/><Relationship Id="rId7" Type="http://schemas.openxmlformats.org/officeDocument/2006/relationships/oleObject" Target="../embeddings/oleObject77.bin"/><Relationship Id="rId8" Type="http://schemas.openxmlformats.org/officeDocument/2006/relationships/image" Target="../media/image82.emf"/><Relationship Id="rId9" Type="http://schemas.openxmlformats.org/officeDocument/2006/relationships/oleObject" Target="../embeddings/oleObject78.bin"/><Relationship Id="rId10" Type="http://schemas.openxmlformats.org/officeDocument/2006/relationships/image" Target="../media/image83.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87.JPG"/><Relationship Id="rId4" Type="http://schemas.openxmlformats.org/officeDocument/2006/relationships/oleObject" Target="../embeddings/oleObject81.bin"/><Relationship Id="rId5" Type="http://schemas.openxmlformats.org/officeDocument/2006/relationships/image" Target="../media/image86.emf"/><Relationship Id="rId1" Type="http://schemas.openxmlformats.org/officeDocument/2006/relationships/vmlDrawing" Target="../drawings/vmlDrawing13.vml"/><Relationship Id="rId2"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82.bin"/><Relationship Id="rId4" Type="http://schemas.openxmlformats.org/officeDocument/2006/relationships/image" Target="../media/image88.emf"/><Relationship Id="rId5" Type="http://schemas.openxmlformats.org/officeDocument/2006/relationships/oleObject" Target="../embeddings/oleObject83.bin"/><Relationship Id="rId6" Type="http://schemas.openxmlformats.org/officeDocument/2006/relationships/image" Target="../media/image89.emf"/><Relationship Id="rId7" Type="http://schemas.openxmlformats.org/officeDocument/2006/relationships/oleObject" Target="../embeddings/oleObject84.bin"/><Relationship Id="rId8" Type="http://schemas.openxmlformats.org/officeDocument/2006/relationships/image" Target="../media/image90.emf"/><Relationship Id="rId9" Type="http://schemas.openxmlformats.org/officeDocument/2006/relationships/oleObject" Target="../embeddings/oleObject85.bin"/><Relationship Id="rId10" Type="http://schemas.openxmlformats.org/officeDocument/2006/relationships/image" Target="../media/image91.emf"/><Relationship Id="rId11" Type="http://schemas.openxmlformats.org/officeDocument/2006/relationships/image" Target="../media/image92.JPG"/><Relationship Id="rId1" Type="http://schemas.openxmlformats.org/officeDocument/2006/relationships/vmlDrawing" Target="../drawings/vmlDrawing14.vml"/><Relationship Id="rId2"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1" Type="http://schemas.openxmlformats.org/officeDocument/2006/relationships/oleObject" Target="../embeddings/oleObject90.bin"/><Relationship Id="rId12" Type="http://schemas.openxmlformats.org/officeDocument/2006/relationships/image" Target="../media/image97.emf"/><Relationship Id="rId13" Type="http://schemas.openxmlformats.org/officeDocument/2006/relationships/oleObject" Target="../embeddings/oleObject91.bin"/><Relationship Id="rId14" Type="http://schemas.openxmlformats.org/officeDocument/2006/relationships/image" Target="../media/image98.emf"/><Relationship Id="rId1" Type="http://schemas.openxmlformats.org/officeDocument/2006/relationships/vmlDrawing" Target="../drawings/vmlDrawing15.vml"/><Relationship Id="rId2" Type="http://schemas.openxmlformats.org/officeDocument/2006/relationships/slideLayout" Target="../slideLayouts/slideLayout7.xml"/><Relationship Id="rId3" Type="http://schemas.openxmlformats.org/officeDocument/2006/relationships/oleObject" Target="../embeddings/oleObject86.bin"/><Relationship Id="rId4" Type="http://schemas.openxmlformats.org/officeDocument/2006/relationships/image" Target="../media/image93.emf"/><Relationship Id="rId5" Type="http://schemas.openxmlformats.org/officeDocument/2006/relationships/oleObject" Target="../embeddings/oleObject87.bin"/><Relationship Id="rId6" Type="http://schemas.openxmlformats.org/officeDocument/2006/relationships/image" Target="../media/image94.emf"/><Relationship Id="rId7" Type="http://schemas.openxmlformats.org/officeDocument/2006/relationships/oleObject" Target="../embeddings/oleObject88.bin"/><Relationship Id="rId8" Type="http://schemas.openxmlformats.org/officeDocument/2006/relationships/image" Target="../media/image95.emf"/><Relationship Id="rId9" Type="http://schemas.openxmlformats.org/officeDocument/2006/relationships/oleObject" Target="../embeddings/oleObject89.bin"/><Relationship Id="rId10" Type="http://schemas.openxmlformats.org/officeDocument/2006/relationships/image" Target="../media/image96.emf"/></Relationships>
</file>

<file path=ppt/slides/_rels/slide23.xml.rels><?xml version="1.0" encoding="UTF-8" standalone="yes"?>
<Relationships xmlns="http://schemas.openxmlformats.org/package/2006/relationships"><Relationship Id="rId11" Type="http://schemas.openxmlformats.org/officeDocument/2006/relationships/oleObject" Target="../embeddings/oleObject96.bin"/><Relationship Id="rId12" Type="http://schemas.openxmlformats.org/officeDocument/2006/relationships/image" Target="../media/image102.emf"/><Relationship Id="rId13" Type="http://schemas.openxmlformats.org/officeDocument/2006/relationships/oleObject" Target="../embeddings/oleObject97.bin"/><Relationship Id="rId14" Type="http://schemas.openxmlformats.org/officeDocument/2006/relationships/image" Target="../media/image103.emf"/><Relationship Id="rId15" Type="http://schemas.openxmlformats.org/officeDocument/2006/relationships/image" Target="../media/image104.JPG"/><Relationship Id="rId1" Type="http://schemas.openxmlformats.org/officeDocument/2006/relationships/vmlDrawing" Target="../drawings/vmlDrawing16.vml"/><Relationship Id="rId2" Type="http://schemas.openxmlformats.org/officeDocument/2006/relationships/slideLayout" Target="../slideLayouts/slideLayout7.xml"/><Relationship Id="rId3" Type="http://schemas.openxmlformats.org/officeDocument/2006/relationships/oleObject" Target="../embeddings/oleObject92.bin"/><Relationship Id="rId4" Type="http://schemas.openxmlformats.org/officeDocument/2006/relationships/image" Target="../media/image48.emf"/><Relationship Id="rId5" Type="http://schemas.openxmlformats.org/officeDocument/2006/relationships/oleObject" Target="../embeddings/oleObject93.bin"/><Relationship Id="rId6" Type="http://schemas.openxmlformats.org/officeDocument/2006/relationships/image" Target="../media/image99.emf"/><Relationship Id="rId7" Type="http://schemas.openxmlformats.org/officeDocument/2006/relationships/oleObject" Target="../embeddings/oleObject94.bin"/><Relationship Id="rId8" Type="http://schemas.openxmlformats.org/officeDocument/2006/relationships/image" Target="../media/image100.emf"/><Relationship Id="rId9" Type="http://schemas.openxmlformats.org/officeDocument/2006/relationships/oleObject" Target="../embeddings/oleObject95.bin"/><Relationship Id="rId10" Type="http://schemas.openxmlformats.org/officeDocument/2006/relationships/image" Target="../media/image101.emf"/></Relationships>
</file>

<file path=ppt/slides/_rels/slide24.xml.rels><?xml version="1.0" encoding="UTF-8" standalone="yes"?>
<Relationships xmlns="http://schemas.openxmlformats.org/package/2006/relationships"><Relationship Id="rId11" Type="http://schemas.openxmlformats.org/officeDocument/2006/relationships/image" Target="../media/image108.emf"/><Relationship Id="rId12" Type="http://schemas.openxmlformats.org/officeDocument/2006/relationships/oleObject" Target="../embeddings/oleObject102.bin"/><Relationship Id="rId13" Type="http://schemas.openxmlformats.org/officeDocument/2006/relationships/image" Target="../media/image48.emf"/><Relationship Id="rId14" Type="http://schemas.openxmlformats.org/officeDocument/2006/relationships/oleObject" Target="../embeddings/oleObject103.bin"/><Relationship Id="rId15" Type="http://schemas.openxmlformats.org/officeDocument/2006/relationships/image" Target="../media/image109.emf"/><Relationship Id="rId1" Type="http://schemas.openxmlformats.org/officeDocument/2006/relationships/vmlDrawing" Target="../drawings/vmlDrawing17.vml"/><Relationship Id="rId2" Type="http://schemas.openxmlformats.org/officeDocument/2006/relationships/slideLayout" Target="../slideLayouts/slideLayout7.xml"/><Relationship Id="rId3" Type="http://schemas.openxmlformats.org/officeDocument/2006/relationships/oleObject" Target="../embeddings/oleObject98.bin"/><Relationship Id="rId4" Type="http://schemas.openxmlformats.org/officeDocument/2006/relationships/image" Target="../media/image105.emf"/><Relationship Id="rId5" Type="http://schemas.openxmlformats.org/officeDocument/2006/relationships/oleObject" Target="../embeddings/oleObject99.bin"/><Relationship Id="rId6" Type="http://schemas.openxmlformats.org/officeDocument/2006/relationships/image" Target="../media/image106.emf"/><Relationship Id="rId7" Type="http://schemas.openxmlformats.org/officeDocument/2006/relationships/oleObject" Target="../embeddings/oleObject100.bin"/><Relationship Id="rId8" Type="http://schemas.openxmlformats.org/officeDocument/2006/relationships/image" Target="../media/image107.emf"/><Relationship Id="rId9" Type="http://schemas.openxmlformats.org/officeDocument/2006/relationships/image" Target="../media/image110.JPG"/><Relationship Id="rId10" Type="http://schemas.openxmlformats.org/officeDocument/2006/relationships/oleObject" Target="../embeddings/oleObject101.bin"/></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104.bin"/><Relationship Id="rId4" Type="http://schemas.openxmlformats.org/officeDocument/2006/relationships/image" Target="../media/image111.emf"/><Relationship Id="rId5" Type="http://schemas.openxmlformats.org/officeDocument/2006/relationships/oleObject" Target="../embeddings/oleObject105.bin"/><Relationship Id="rId6" Type="http://schemas.openxmlformats.org/officeDocument/2006/relationships/image" Target="../media/image112.emf"/><Relationship Id="rId7" Type="http://schemas.openxmlformats.org/officeDocument/2006/relationships/oleObject" Target="../embeddings/oleObject106.bin"/><Relationship Id="rId8" Type="http://schemas.openxmlformats.org/officeDocument/2006/relationships/image" Target="../media/image113.emf"/><Relationship Id="rId9" Type="http://schemas.openxmlformats.org/officeDocument/2006/relationships/oleObject" Target="../embeddings/oleObject107.bin"/><Relationship Id="rId10" Type="http://schemas.openxmlformats.org/officeDocument/2006/relationships/image" Target="../media/image114.emf"/><Relationship Id="rId1" Type="http://schemas.openxmlformats.org/officeDocument/2006/relationships/vmlDrawing" Target="../drawings/vmlDrawing18.vml"/><Relationship Id="rId2"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1" Type="http://schemas.openxmlformats.org/officeDocument/2006/relationships/oleObject" Target="../embeddings/oleObject112.bin"/><Relationship Id="rId12" Type="http://schemas.openxmlformats.org/officeDocument/2006/relationships/image" Target="../media/image119.emf"/><Relationship Id="rId13" Type="http://schemas.openxmlformats.org/officeDocument/2006/relationships/oleObject" Target="../embeddings/oleObject113.bin"/><Relationship Id="rId14" Type="http://schemas.openxmlformats.org/officeDocument/2006/relationships/image" Target="../media/image120.emf"/><Relationship Id="rId15" Type="http://schemas.openxmlformats.org/officeDocument/2006/relationships/oleObject" Target="../embeddings/oleObject114.bin"/><Relationship Id="rId16" Type="http://schemas.openxmlformats.org/officeDocument/2006/relationships/image" Target="../media/image121.emf"/><Relationship Id="rId1" Type="http://schemas.openxmlformats.org/officeDocument/2006/relationships/vmlDrawing" Target="../drawings/vmlDrawing19.vml"/><Relationship Id="rId2" Type="http://schemas.openxmlformats.org/officeDocument/2006/relationships/slideLayout" Target="../slideLayouts/slideLayout7.xml"/><Relationship Id="rId3" Type="http://schemas.openxmlformats.org/officeDocument/2006/relationships/oleObject" Target="../embeddings/oleObject108.bin"/><Relationship Id="rId4" Type="http://schemas.openxmlformats.org/officeDocument/2006/relationships/image" Target="../media/image115.emf"/><Relationship Id="rId5" Type="http://schemas.openxmlformats.org/officeDocument/2006/relationships/oleObject" Target="../embeddings/oleObject109.bin"/><Relationship Id="rId6" Type="http://schemas.openxmlformats.org/officeDocument/2006/relationships/image" Target="../media/image116.emf"/><Relationship Id="rId7" Type="http://schemas.openxmlformats.org/officeDocument/2006/relationships/oleObject" Target="../embeddings/oleObject110.bin"/><Relationship Id="rId8" Type="http://schemas.openxmlformats.org/officeDocument/2006/relationships/image" Target="../media/image117.emf"/><Relationship Id="rId9" Type="http://schemas.openxmlformats.org/officeDocument/2006/relationships/oleObject" Target="../embeddings/oleObject111.bin"/><Relationship Id="rId10" Type="http://schemas.openxmlformats.org/officeDocument/2006/relationships/image" Target="../media/image118.emf"/></Relationships>
</file>

<file path=ppt/slides/_rels/slide27.xml.rels><?xml version="1.0" encoding="UTF-8" standalone="yes"?>
<Relationships xmlns="http://schemas.openxmlformats.org/package/2006/relationships"><Relationship Id="rId3" Type="http://schemas.openxmlformats.org/officeDocument/2006/relationships/image" Target="../media/image125.JPG"/><Relationship Id="rId4" Type="http://schemas.openxmlformats.org/officeDocument/2006/relationships/oleObject" Target="../embeddings/oleObject115.bin"/><Relationship Id="rId5" Type="http://schemas.openxmlformats.org/officeDocument/2006/relationships/image" Target="../media/image122.emf"/><Relationship Id="rId6" Type="http://schemas.openxmlformats.org/officeDocument/2006/relationships/oleObject" Target="../embeddings/oleObject116.bin"/><Relationship Id="rId7" Type="http://schemas.openxmlformats.org/officeDocument/2006/relationships/image" Target="../media/image123.emf"/><Relationship Id="rId8" Type="http://schemas.openxmlformats.org/officeDocument/2006/relationships/oleObject" Target="../embeddings/oleObject117.bin"/><Relationship Id="rId9" Type="http://schemas.openxmlformats.org/officeDocument/2006/relationships/image" Target="../media/image124.emf"/><Relationship Id="rId1" Type="http://schemas.openxmlformats.org/officeDocument/2006/relationships/vmlDrawing" Target="../drawings/vmlDrawing20.vml"/><Relationship Id="rId2"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118.bin"/><Relationship Id="rId4" Type="http://schemas.openxmlformats.org/officeDocument/2006/relationships/image" Target="../media/image126.emf"/><Relationship Id="rId5" Type="http://schemas.openxmlformats.org/officeDocument/2006/relationships/oleObject" Target="../embeddings/oleObject119.bin"/><Relationship Id="rId6" Type="http://schemas.openxmlformats.org/officeDocument/2006/relationships/image" Target="../media/image127.emf"/><Relationship Id="rId7" Type="http://schemas.openxmlformats.org/officeDocument/2006/relationships/oleObject" Target="../embeddings/oleObject120.bin"/><Relationship Id="rId8" Type="http://schemas.openxmlformats.org/officeDocument/2006/relationships/image" Target="../media/image128.emf"/><Relationship Id="rId9" Type="http://schemas.openxmlformats.org/officeDocument/2006/relationships/oleObject" Target="../embeddings/oleObject121.bin"/><Relationship Id="rId10" Type="http://schemas.openxmlformats.org/officeDocument/2006/relationships/image" Target="../media/image129.emf"/><Relationship Id="rId1" Type="http://schemas.openxmlformats.org/officeDocument/2006/relationships/vmlDrawing" Target="../drawings/vmlDrawing21.vml"/><Relationship Id="rId2"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1" Type="http://schemas.openxmlformats.org/officeDocument/2006/relationships/oleObject" Target="../embeddings/oleObject126.bin"/><Relationship Id="rId12" Type="http://schemas.openxmlformats.org/officeDocument/2006/relationships/image" Target="../media/image134.emf"/><Relationship Id="rId13" Type="http://schemas.openxmlformats.org/officeDocument/2006/relationships/oleObject" Target="../embeddings/oleObject127.bin"/><Relationship Id="rId14" Type="http://schemas.openxmlformats.org/officeDocument/2006/relationships/image" Target="../media/image135.emf"/><Relationship Id="rId1" Type="http://schemas.openxmlformats.org/officeDocument/2006/relationships/vmlDrawing" Target="../drawings/vmlDrawing22.vml"/><Relationship Id="rId2" Type="http://schemas.openxmlformats.org/officeDocument/2006/relationships/slideLayout" Target="../slideLayouts/slideLayout7.xml"/><Relationship Id="rId3" Type="http://schemas.openxmlformats.org/officeDocument/2006/relationships/oleObject" Target="../embeddings/oleObject122.bin"/><Relationship Id="rId4" Type="http://schemas.openxmlformats.org/officeDocument/2006/relationships/image" Target="../media/image130.emf"/><Relationship Id="rId5" Type="http://schemas.openxmlformats.org/officeDocument/2006/relationships/oleObject" Target="../embeddings/oleObject123.bin"/><Relationship Id="rId6" Type="http://schemas.openxmlformats.org/officeDocument/2006/relationships/image" Target="../media/image131.emf"/><Relationship Id="rId7" Type="http://schemas.openxmlformats.org/officeDocument/2006/relationships/oleObject" Target="../embeddings/oleObject124.bin"/><Relationship Id="rId8" Type="http://schemas.openxmlformats.org/officeDocument/2006/relationships/image" Target="../media/image132.emf"/><Relationship Id="rId9" Type="http://schemas.openxmlformats.org/officeDocument/2006/relationships/oleObject" Target="../embeddings/oleObject125.bin"/><Relationship Id="rId10" Type="http://schemas.openxmlformats.org/officeDocument/2006/relationships/image" Target="../media/image133.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xml"/><Relationship Id="rId3" Type="http://schemas.openxmlformats.org/officeDocument/2006/relationships/image" Target="../media/image4.jpg"/></Relationships>
</file>

<file path=ppt/slides/_rels/slide30.xml.rels><?xml version="1.0" encoding="UTF-8" standalone="yes"?>
<Relationships xmlns="http://schemas.openxmlformats.org/package/2006/relationships"><Relationship Id="rId11" Type="http://schemas.openxmlformats.org/officeDocument/2006/relationships/oleObject" Target="../embeddings/oleObject132.bin"/><Relationship Id="rId12" Type="http://schemas.openxmlformats.org/officeDocument/2006/relationships/image" Target="../media/image140.emf"/><Relationship Id="rId13" Type="http://schemas.openxmlformats.org/officeDocument/2006/relationships/oleObject" Target="../embeddings/oleObject133.bin"/><Relationship Id="rId14" Type="http://schemas.openxmlformats.org/officeDocument/2006/relationships/image" Target="../media/image141.emf"/><Relationship Id="rId1" Type="http://schemas.openxmlformats.org/officeDocument/2006/relationships/vmlDrawing" Target="../drawings/vmlDrawing23.vml"/><Relationship Id="rId2" Type="http://schemas.openxmlformats.org/officeDocument/2006/relationships/slideLayout" Target="../slideLayouts/slideLayout7.xml"/><Relationship Id="rId3" Type="http://schemas.openxmlformats.org/officeDocument/2006/relationships/oleObject" Target="../embeddings/oleObject128.bin"/><Relationship Id="rId4" Type="http://schemas.openxmlformats.org/officeDocument/2006/relationships/image" Target="../media/image136.emf"/><Relationship Id="rId5" Type="http://schemas.openxmlformats.org/officeDocument/2006/relationships/oleObject" Target="../embeddings/oleObject129.bin"/><Relationship Id="rId6" Type="http://schemas.openxmlformats.org/officeDocument/2006/relationships/image" Target="../media/image137.emf"/><Relationship Id="rId7" Type="http://schemas.openxmlformats.org/officeDocument/2006/relationships/oleObject" Target="../embeddings/oleObject130.bin"/><Relationship Id="rId8" Type="http://schemas.openxmlformats.org/officeDocument/2006/relationships/image" Target="../media/image138.emf"/><Relationship Id="rId9" Type="http://schemas.openxmlformats.org/officeDocument/2006/relationships/oleObject" Target="../embeddings/oleObject131.bin"/><Relationship Id="rId10" Type="http://schemas.openxmlformats.org/officeDocument/2006/relationships/image" Target="../media/image139.emf"/></Relationships>
</file>

<file path=ppt/slides/_rels/slide31.xml.rels><?xml version="1.0" encoding="UTF-8" standalone="yes"?>
<Relationships xmlns="http://schemas.openxmlformats.org/package/2006/relationships"><Relationship Id="rId11" Type="http://schemas.openxmlformats.org/officeDocument/2006/relationships/oleObject" Target="../embeddings/oleObject138.bin"/><Relationship Id="rId12" Type="http://schemas.openxmlformats.org/officeDocument/2006/relationships/image" Target="../media/image146.emf"/><Relationship Id="rId13" Type="http://schemas.openxmlformats.org/officeDocument/2006/relationships/oleObject" Target="../embeddings/oleObject139.bin"/><Relationship Id="rId14" Type="http://schemas.openxmlformats.org/officeDocument/2006/relationships/image" Target="../media/image147.emf"/><Relationship Id="rId1" Type="http://schemas.openxmlformats.org/officeDocument/2006/relationships/vmlDrawing" Target="../drawings/vmlDrawing24.vml"/><Relationship Id="rId2" Type="http://schemas.openxmlformats.org/officeDocument/2006/relationships/slideLayout" Target="../slideLayouts/slideLayout7.xml"/><Relationship Id="rId3" Type="http://schemas.openxmlformats.org/officeDocument/2006/relationships/oleObject" Target="../embeddings/oleObject134.bin"/><Relationship Id="rId4" Type="http://schemas.openxmlformats.org/officeDocument/2006/relationships/image" Target="../media/image142.emf"/><Relationship Id="rId5" Type="http://schemas.openxmlformats.org/officeDocument/2006/relationships/oleObject" Target="../embeddings/oleObject135.bin"/><Relationship Id="rId6" Type="http://schemas.openxmlformats.org/officeDocument/2006/relationships/image" Target="../media/image143.emf"/><Relationship Id="rId7" Type="http://schemas.openxmlformats.org/officeDocument/2006/relationships/oleObject" Target="../embeddings/oleObject136.bin"/><Relationship Id="rId8" Type="http://schemas.openxmlformats.org/officeDocument/2006/relationships/image" Target="../media/image144.emf"/><Relationship Id="rId9" Type="http://schemas.openxmlformats.org/officeDocument/2006/relationships/oleObject" Target="../embeddings/oleObject137.bin"/><Relationship Id="rId10" Type="http://schemas.openxmlformats.org/officeDocument/2006/relationships/image" Target="../media/image145.emf"/></Relationships>
</file>

<file path=ppt/slides/_rels/slide32.xml.rels><?xml version="1.0" encoding="UTF-8" standalone="yes"?>
<Relationships xmlns="http://schemas.openxmlformats.org/package/2006/relationships"><Relationship Id="rId11" Type="http://schemas.openxmlformats.org/officeDocument/2006/relationships/oleObject" Target="../embeddings/oleObject144.bin"/><Relationship Id="rId12" Type="http://schemas.openxmlformats.org/officeDocument/2006/relationships/image" Target="../media/image150.emf"/><Relationship Id="rId13" Type="http://schemas.openxmlformats.org/officeDocument/2006/relationships/oleObject" Target="../embeddings/oleObject145.bin"/><Relationship Id="rId14" Type="http://schemas.openxmlformats.org/officeDocument/2006/relationships/image" Target="../media/image151.emf"/><Relationship Id="rId1" Type="http://schemas.openxmlformats.org/officeDocument/2006/relationships/vmlDrawing" Target="../drawings/vmlDrawing25.vml"/><Relationship Id="rId2" Type="http://schemas.openxmlformats.org/officeDocument/2006/relationships/slideLayout" Target="../slideLayouts/slideLayout7.xml"/><Relationship Id="rId3" Type="http://schemas.openxmlformats.org/officeDocument/2006/relationships/oleObject" Target="../embeddings/oleObject140.bin"/><Relationship Id="rId4" Type="http://schemas.openxmlformats.org/officeDocument/2006/relationships/image" Target="../media/image148.emf"/><Relationship Id="rId5" Type="http://schemas.openxmlformats.org/officeDocument/2006/relationships/oleObject" Target="../embeddings/oleObject141.bin"/><Relationship Id="rId6" Type="http://schemas.openxmlformats.org/officeDocument/2006/relationships/image" Target="../media/image143.emf"/><Relationship Id="rId7" Type="http://schemas.openxmlformats.org/officeDocument/2006/relationships/oleObject" Target="../embeddings/oleObject142.bin"/><Relationship Id="rId8" Type="http://schemas.openxmlformats.org/officeDocument/2006/relationships/image" Target="../media/image144.emf"/><Relationship Id="rId9" Type="http://schemas.openxmlformats.org/officeDocument/2006/relationships/oleObject" Target="../embeddings/oleObject143.bin"/><Relationship Id="rId10" Type="http://schemas.openxmlformats.org/officeDocument/2006/relationships/image" Target="../media/image149.emf"/></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146.bin"/><Relationship Id="rId4" Type="http://schemas.openxmlformats.org/officeDocument/2006/relationships/image" Target="../media/image152.emf"/><Relationship Id="rId5" Type="http://schemas.openxmlformats.org/officeDocument/2006/relationships/oleObject" Target="../embeddings/oleObject147.bin"/><Relationship Id="rId6" Type="http://schemas.openxmlformats.org/officeDocument/2006/relationships/image" Target="../media/image153.emf"/><Relationship Id="rId7" Type="http://schemas.openxmlformats.org/officeDocument/2006/relationships/oleObject" Target="../embeddings/oleObject148.bin"/><Relationship Id="rId8" Type="http://schemas.openxmlformats.org/officeDocument/2006/relationships/image" Target="../media/image154.emf"/><Relationship Id="rId9" Type="http://schemas.openxmlformats.org/officeDocument/2006/relationships/oleObject" Target="../embeddings/oleObject149.bin"/><Relationship Id="rId10" Type="http://schemas.openxmlformats.org/officeDocument/2006/relationships/image" Target="../media/image155.emf"/><Relationship Id="rId11" Type="http://schemas.openxmlformats.org/officeDocument/2006/relationships/image" Target="../media/image156.JPG"/><Relationship Id="rId1" Type="http://schemas.openxmlformats.org/officeDocument/2006/relationships/vmlDrawing" Target="../drawings/vmlDrawing26.vml"/><Relationship Id="rId2"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150.bin"/><Relationship Id="rId4" Type="http://schemas.openxmlformats.org/officeDocument/2006/relationships/image" Target="../media/image157.emf"/><Relationship Id="rId5" Type="http://schemas.openxmlformats.org/officeDocument/2006/relationships/oleObject" Target="../embeddings/oleObject151.bin"/><Relationship Id="rId6" Type="http://schemas.openxmlformats.org/officeDocument/2006/relationships/image" Target="../media/image158.emf"/><Relationship Id="rId7" Type="http://schemas.openxmlformats.org/officeDocument/2006/relationships/oleObject" Target="../embeddings/oleObject152.bin"/><Relationship Id="rId8" Type="http://schemas.openxmlformats.org/officeDocument/2006/relationships/image" Target="../media/image159.emf"/><Relationship Id="rId9" Type="http://schemas.openxmlformats.org/officeDocument/2006/relationships/oleObject" Target="../embeddings/oleObject153.bin"/><Relationship Id="rId10" Type="http://schemas.openxmlformats.org/officeDocument/2006/relationships/image" Target="../media/image160.emf"/><Relationship Id="rId1" Type="http://schemas.openxmlformats.org/officeDocument/2006/relationships/vmlDrawing" Target="../drawings/vmlDrawing27.vml"/><Relationship Id="rId2"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61.png"/><Relationship Id="rId3" Type="http://schemas.openxmlformats.org/officeDocument/2006/relationships/image" Target="../media/image16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6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65.png"/><Relationship Id="rId3" Type="http://schemas.openxmlformats.org/officeDocument/2006/relationships/image" Target="../media/image16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67.png"/><Relationship Id="rId3" Type="http://schemas.openxmlformats.org/officeDocument/2006/relationships/image" Target="../media/image168.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69.png"/><Relationship Id="rId3" Type="http://schemas.openxmlformats.org/officeDocument/2006/relationships/image" Target="../media/image17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71.png"/><Relationship Id="rId3" Type="http://schemas.openxmlformats.org/officeDocument/2006/relationships/image" Target="../media/image17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73.png"/><Relationship Id="rId3" Type="http://schemas.openxmlformats.org/officeDocument/2006/relationships/image" Target="../media/image17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75.png"/><Relationship Id="rId3" Type="http://schemas.openxmlformats.org/officeDocument/2006/relationships/image" Target="../media/image17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5.emf"/><Relationship Id="rId5" Type="http://schemas.openxmlformats.org/officeDocument/2006/relationships/oleObject" Target="../embeddings/oleObject2.bin"/><Relationship Id="rId6" Type="http://schemas.openxmlformats.org/officeDocument/2006/relationships/image" Target="../media/image6.emf"/><Relationship Id="rId7" Type="http://schemas.openxmlformats.org/officeDocument/2006/relationships/oleObject" Target="../embeddings/oleObject3.bin"/><Relationship Id="rId8" Type="http://schemas.openxmlformats.org/officeDocument/2006/relationships/image" Target="../media/image7.emf"/><Relationship Id="rId9" Type="http://schemas.openxmlformats.org/officeDocument/2006/relationships/oleObject" Target="../embeddings/oleObject4.bin"/><Relationship Id="rId10" Type="http://schemas.openxmlformats.org/officeDocument/2006/relationships/image" Target="../media/image8.emf"/><Relationship Id="rId1" Type="http://schemas.openxmlformats.org/officeDocument/2006/relationships/vmlDrawing" Target="../drawings/vmlDrawing1.vml"/><Relationship Id="rId2"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1" Type="http://schemas.openxmlformats.org/officeDocument/2006/relationships/oleObject" Target="../embeddings/oleObject9.bin"/><Relationship Id="rId12" Type="http://schemas.openxmlformats.org/officeDocument/2006/relationships/image" Target="../media/image13.emf"/><Relationship Id="rId13" Type="http://schemas.openxmlformats.org/officeDocument/2006/relationships/oleObject" Target="../embeddings/oleObject10.bin"/><Relationship Id="rId14" Type="http://schemas.openxmlformats.org/officeDocument/2006/relationships/image" Target="../media/image14.emf"/><Relationship Id="rId15" Type="http://schemas.openxmlformats.org/officeDocument/2006/relationships/oleObject" Target="../embeddings/oleObject11.bin"/><Relationship Id="rId16" Type="http://schemas.openxmlformats.org/officeDocument/2006/relationships/image" Target="../media/image15.emf"/><Relationship Id="rId17" Type="http://schemas.openxmlformats.org/officeDocument/2006/relationships/oleObject" Target="../embeddings/oleObject12.bin"/><Relationship Id="rId18" Type="http://schemas.openxmlformats.org/officeDocument/2006/relationships/image" Target="../media/image16.emf"/><Relationship Id="rId1" Type="http://schemas.openxmlformats.org/officeDocument/2006/relationships/vmlDrawing" Target="../drawings/vmlDrawing2.vml"/><Relationship Id="rId2" Type="http://schemas.openxmlformats.org/officeDocument/2006/relationships/slideLayout" Target="../slideLayouts/slideLayout7.xml"/><Relationship Id="rId3" Type="http://schemas.openxmlformats.org/officeDocument/2006/relationships/oleObject" Target="../embeddings/oleObject5.bin"/><Relationship Id="rId4" Type="http://schemas.openxmlformats.org/officeDocument/2006/relationships/image" Target="../media/image9.emf"/><Relationship Id="rId5" Type="http://schemas.openxmlformats.org/officeDocument/2006/relationships/oleObject" Target="../embeddings/oleObject6.bin"/><Relationship Id="rId6" Type="http://schemas.openxmlformats.org/officeDocument/2006/relationships/image" Target="../media/image10.emf"/><Relationship Id="rId7" Type="http://schemas.openxmlformats.org/officeDocument/2006/relationships/oleObject" Target="../embeddings/oleObject7.bin"/><Relationship Id="rId8" Type="http://schemas.openxmlformats.org/officeDocument/2006/relationships/image" Target="../media/image11.emf"/><Relationship Id="rId9" Type="http://schemas.openxmlformats.org/officeDocument/2006/relationships/oleObject" Target="../embeddings/oleObject8.bin"/><Relationship Id="rId10" Type="http://schemas.openxmlformats.org/officeDocument/2006/relationships/image" Target="../media/image12.emf"/></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13.bin"/><Relationship Id="rId4" Type="http://schemas.openxmlformats.org/officeDocument/2006/relationships/image" Target="../media/image17.emf"/><Relationship Id="rId5" Type="http://schemas.openxmlformats.org/officeDocument/2006/relationships/oleObject" Target="../embeddings/oleObject14.bin"/><Relationship Id="rId6" Type="http://schemas.openxmlformats.org/officeDocument/2006/relationships/image" Target="../media/image18.emf"/><Relationship Id="rId7" Type="http://schemas.openxmlformats.org/officeDocument/2006/relationships/oleObject" Target="../embeddings/oleObject15.bin"/><Relationship Id="rId8" Type="http://schemas.openxmlformats.org/officeDocument/2006/relationships/image" Target="../media/image19.emf"/><Relationship Id="rId9" Type="http://schemas.openxmlformats.org/officeDocument/2006/relationships/oleObject" Target="../embeddings/oleObject16.bin"/><Relationship Id="rId10" Type="http://schemas.openxmlformats.org/officeDocument/2006/relationships/image" Target="../media/image20.emf"/><Relationship Id="rId1" Type="http://schemas.openxmlformats.org/officeDocument/2006/relationships/vmlDrawing" Target="../drawings/vmlDrawing3.vml"/><Relationship Id="rId2"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SERC School: SM &amp; Higgs Theory</a:t>
            </a:r>
            <a:endParaRPr lang="en-US" dirty="0"/>
          </a:p>
        </p:txBody>
      </p:sp>
      <p:sp>
        <p:nvSpPr>
          <p:cNvPr id="4" name="Date Placeholder 3"/>
          <p:cNvSpPr>
            <a:spLocks noGrp="1"/>
          </p:cNvSpPr>
          <p:nvPr>
            <p:ph type="dt" sz="half" idx="10"/>
          </p:nvPr>
        </p:nvSpPr>
        <p:spPr/>
        <p:txBody>
          <a:bodyPr/>
          <a:lstStyle/>
          <a:p>
            <a:fld id="{5EAFF3FE-8142-1E48-8168-C3522D640855}" type="datetime5">
              <a:rPr lang="en-US" smtClean="0"/>
              <a:t>18-Dec-13</a:t>
            </a:fld>
            <a:endParaRPr lang="en-US"/>
          </a:p>
        </p:txBody>
      </p:sp>
      <p:sp>
        <p:nvSpPr>
          <p:cNvPr id="5" name="Footer Placeholder 4"/>
          <p:cNvSpPr>
            <a:spLocks noGrp="1"/>
          </p:cNvSpPr>
          <p:nvPr>
            <p:ph type="ftr" sz="quarter" idx="11"/>
          </p:nvPr>
        </p:nvSpPr>
        <p:spPr/>
        <p:txBody>
          <a:bodyPr/>
          <a:lstStyle/>
          <a:p>
            <a:pPr>
              <a:defRPr/>
            </a:pPr>
            <a:r>
              <a:rPr lang="en-US" smtClean="0"/>
              <a:t>Sridhara Dasu (Wisconsin)</a:t>
            </a:r>
            <a:endParaRPr lang="en-US"/>
          </a:p>
        </p:txBody>
      </p:sp>
      <p:sp>
        <p:nvSpPr>
          <p:cNvPr id="6" name="Slide Number Placeholder 5"/>
          <p:cNvSpPr>
            <a:spLocks noGrp="1"/>
          </p:cNvSpPr>
          <p:nvPr>
            <p:ph type="sldNum" sz="quarter" idx="12"/>
          </p:nvPr>
        </p:nvSpPr>
        <p:spPr/>
        <p:txBody>
          <a:bodyPr/>
          <a:lstStyle/>
          <a:p>
            <a:fld id="{DC639356-365C-4545-A286-1563346C0423}" type="slidenum">
              <a:rPr lang="en-US" smtClean="0"/>
              <a:pPr/>
              <a:t>1</a:t>
            </a:fld>
            <a:endParaRPr lang="en-US"/>
          </a:p>
        </p:txBody>
      </p:sp>
      <p:pic>
        <p:nvPicPr>
          <p:cNvPr id="16" name="Picture 15" descr="higgsPotential.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9438" y="1600200"/>
            <a:ext cx="5549562" cy="4571997"/>
          </a:xfrm>
          <a:prstGeom prst="rect">
            <a:avLst/>
          </a:prstGeom>
        </p:spPr>
      </p:pic>
    </p:spTree>
    <p:extLst>
      <p:ext uri="{BB962C8B-B14F-4D97-AF65-F5344CB8AC3E}">
        <p14:creationId xmlns:p14="http://schemas.microsoft.com/office/powerpoint/2010/main" val="2225964091"/>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Gauge Principle </a:t>
            </a:r>
            <a:r>
              <a:rPr lang="en-US" dirty="0" smtClean="0">
                <a:sym typeface="Wingdings"/>
              </a:rPr>
              <a:t> Interactions</a:t>
            </a:r>
            <a:endParaRPr lang="en-US" dirty="0"/>
          </a:p>
        </p:txBody>
      </p:sp>
      <p:sp>
        <p:nvSpPr>
          <p:cNvPr id="3" name="Date Placeholder 2"/>
          <p:cNvSpPr>
            <a:spLocks noGrp="1"/>
          </p:cNvSpPr>
          <p:nvPr>
            <p:ph type="dt" sz="half" idx="10"/>
          </p:nvPr>
        </p:nvSpPr>
        <p:spPr/>
        <p:txBody>
          <a:bodyPr/>
          <a:lstStyle/>
          <a:p>
            <a:fld id="{0699EDAD-26C3-454D-9823-93D4A7BC0136}" type="datetime5">
              <a:rPr lang="en-US" smtClean="0"/>
              <a:t>18-Dec-13</a:t>
            </a:fld>
            <a:endParaRPr lang="en-US"/>
          </a:p>
        </p:txBody>
      </p:sp>
      <p:sp>
        <p:nvSpPr>
          <p:cNvPr id="4" name="Footer Placeholder 3"/>
          <p:cNvSpPr>
            <a:spLocks noGrp="1"/>
          </p:cNvSpPr>
          <p:nvPr>
            <p:ph type="ftr" sz="quarter" idx="11"/>
          </p:nvPr>
        </p:nvSpPr>
        <p:spPr/>
        <p:txBody>
          <a:bodyPr/>
          <a:lstStyle/>
          <a:p>
            <a:pPr>
              <a:defRPr/>
            </a:pPr>
            <a:r>
              <a:rPr lang="en-US" smtClean="0"/>
              <a:t>Sridhara Dasu (Wisconsin)</a:t>
            </a:r>
            <a:endParaRPr lang="en-US"/>
          </a:p>
        </p:txBody>
      </p:sp>
      <p:sp>
        <p:nvSpPr>
          <p:cNvPr id="5" name="Slide Number Placeholder 4"/>
          <p:cNvSpPr>
            <a:spLocks noGrp="1"/>
          </p:cNvSpPr>
          <p:nvPr>
            <p:ph type="sldNum" sz="quarter" idx="12"/>
          </p:nvPr>
        </p:nvSpPr>
        <p:spPr/>
        <p:txBody>
          <a:bodyPr/>
          <a:lstStyle/>
          <a:p>
            <a:fld id="{17500E5D-682D-9043-B9E9-7C255E8153BC}" type="slidenum">
              <a:rPr lang="en-US" smtClean="0"/>
              <a:pPr/>
              <a:t>10</a:t>
            </a:fld>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769557429"/>
              </p:ext>
            </p:extLst>
          </p:nvPr>
        </p:nvGraphicFramePr>
        <p:xfrm>
          <a:off x="228600" y="1433513"/>
          <a:ext cx="2844800" cy="561975"/>
        </p:xfrm>
        <a:graphic>
          <a:graphicData uri="http://schemas.openxmlformats.org/presentationml/2006/ole">
            <mc:AlternateContent xmlns:mc="http://schemas.openxmlformats.org/markup-compatibility/2006">
              <mc:Choice xmlns:v="urn:schemas-microsoft-com:vml" Requires="v">
                <p:oleObj spid="_x0000_s205855" name="Equation" r:id="rId3" imgW="1219200" imgH="241300" progId="Equation.DSMT4">
                  <p:embed/>
                </p:oleObj>
              </mc:Choice>
              <mc:Fallback>
                <p:oleObj name="Equation" r:id="rId3" imgW="1219200" imgH="241300" progId="Equation.DSMT4">
                  <p:embed/>
                  <p:pic>
                    <p:nvPicPr>
                      <p:cNvPr id="0" name=""/>
                      <p:cNvPicPr/>
                      <p:nvPr/>
                    </p:nvPicPr>
                    <p:blipFill>
                      <a:blip r:embed="rId4"/>
                      <a:stretch>
                        <a:fillRect/>
                      </a:stretch>
                    </p:blipFill>
                    <p:spPr>
                      <a:xfrm>
                        <a:off x="228600" y="1433513"/>
                        <a:ext cx="2844800" cy="561975"/>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3303463442"/>
              </p:ext>
            </p:extLst>
          </p:nvPr>
        </p:nvGraphicFramePr>
        <p:xfrm>
          <a:off x="292100" y="2716212"/>
          <a:ext cx="8242300" cy="636588"/>
        </p:xfrm>
        <a:graphic>
          <a:graphicData uri="http://schemas.openxmlformats.org/presentationml/2006/ole">
            <mc:AlternateContent xmlns:mc="http://schemas.openxmlformats.org/markup-compatibility/2006">
              <mc:Choice xmlns:v="urn:schemas-microsoft-com:vml" Requires="v">
                <p:oleObj spid="_x0000_s205856" name="Equation" r:id="rId5" imgW="3949700" imgH="304800" progId="Equation.DSMT4">
                  <p:embed/>
                </p:oleObj>
              </mc:Choice>
              <mc:Fallback>
                <p:oleObj name="Equation" r:id="rId5" imgW="3949700" imgH="304800" progId="Equation.DSMT4">
                  <p:embed/>
                  <p:pic>
                    <p:nvPicPr>
                      <p:cNvPr id="0" name=""/>
                      <p:cNvPicPr/>
                      <p:nvPr/>
                    </p:nvPicPr>
                    <p:blipFill>
                      <a:blip r:embed="rId6"/>
                      <a:stretch>
                        <a:fillRect/>
                      </a:stretch>
                    </p:blipFill>
                    <p:spPr>
                      <a:xfrm>
                        <a:off x="292100" y="2716212"/>
                        <a:ext cx="8242300" cy="636588"/>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1286226955"/>
              </p:ext>
            </p:extLst>
          </p:nvPr>
        </p:nvGraphicFramePr>
        <p:xfrm>
          <a:off x="3746500" y="1447800"/>
          <a:ext cx="4711700" cy="533400"/>
        </p:xfrm>
        <a:graphic>
          <a:graphicData uri="http://schemas.openxmlformats.org/presentationml/2006/ole">
            <mc:AlternateContent xmlns:mc="http://schemas.openxmlformats.org/markup-compatibility/2006">
              <mc:Choice xmlns:v="urn:schemas-microsoft-com:vml" Requires="v">
                <p:oleObj spid="_x0000_s205857" name="Equation" r:id="rId7" imgW="2019300" imgH="228600" progId="Equation.DSMT4">
                  <p:embed/>
                </p:oleObj>
              </mc:Choice>
              <mc:Fallback>
                <p:oleObj name="Equation" r:id="rId7" imgW="2019300" imgH="228600" progId="Equation.DSMT4">
                  <p:embed/>
                  <p:pic>
                    <p:nvPicPr>
                      <p:cNvPr id="0" name=""/>
                      <p:cNvPicPr/>
                      <p:nvPr/>
                    </p:nvPicPr>
                    <p:blipFill>
                      <a:blip r:embed="rId8"/>
                      <a:stretch>
                        <a:fillRect/>
                      </a:stretch>
                    </p:blipFill>
                    <p:spPr>
                      <a:xfrm>
                        <a:off x="3746500" y="1447800"/>
                        <a:ext cx="4711700" cy="533400"/>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244163462"/>
              </p:ext>
            </p:extLst>
          </p:nvPr>
        </p:nvGraphicFramePr>
        <p:xfrm>
          <a:off x="228600" y="2028825"/>
          <a:ext cx="3081338" cy="561975"/>
        </p:xfrm>
        <a:graphic>
          <a:graphicData uri="http://schemas.openxmlformats.org/presentationml/2006/ole">
            <mc:AlternateContent xmlns:mc="http://schemas.openxmlformats.org/markup-compatibility/2006">
              <mc:Choice xmlns:v="urn:schemas-microsoft-com:vml" Requires="v">
                <p:oleObj spid="_x0000_s205858" name="Equation" r:id="rId9" imgW="1320800" imgH="241300" progId="Equation.DSMT4">
                  <p:embed/>
                </p:oleObj>
              </mc:Choice>
              <mc:Fallback>
                <p:oleObj name="Equation" r:id="rId9" imgW="1320800" imgH="241300" progId="Equation.DSMT4">
                  <p:embed/>
                  <p:pic>
                    <p:nvPicPr>
                      <p:cNvPr id="0" name=""/>
                      <p:cNvPicPr/>
                      <p:nvPr/>
                    </p:nvPicPr>
                    <p:blipFill>
                      <a:blip r:embed="rId10"/>
                      <a:stretch>
                        <a:fillRect/>
                      </a:stretch>
                    </p:blipFill>
                    <p:spPr>
                      <a:xfrm>
                        <a:off x="228600" y="2028825"/>
                        <a:ext cx="3081338" cy="561975"/>
                      </a:xfrm>
                      <a:prstGeom prst="rect">
                        <a:avLst/>
                      </a:prstGeom>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3184245128"/>
              </p:ext>
            </p:extLst>
          </p:nvPr>
        </p:nvGraphicFramePr>
        <p:xfrm>
          <a:off x="228600" y="3478213"/>
          <a:ext cx="2438400" cy="636587"/>
        </p:xfrm>
        <a:graphic>
          <a:graphicData uri="http://schemas.openxmlformats.org/presentationml/2006/ole">
            <mc:AlternateContent xmlns:mc="http://schemas.openxmlformats.org/markup-compatibility/2006">
              <mc:Choice xmlns:v="urn:schemas-microsoft-com:vml" Requires="v">
                <p:oleObj spid="_x0000_s205859" name="Equation" r:id="rId11" imgW="1168400" imgH="304800" progId="Equation.DSMT4">
                  <p:embed/>
                </p:oleObj>
              </mc:Choice>
              <mc:Fallback>
                <p:oleObj name="Equation" r:id="rId11" imgW="1168400" imgH="304800" progId="Equation.DSMT4">
                  <p:embed/>
                  <p:pic>
                    <p:nvPicPr>
                      <p:cNvPr id="0" name=""/>
                      <p:cNvPicPr/>
                      <p:nvPr/>
                    </p:nvPicPr>
                    <p:blipFill>
                      <a:blip r:embed="rId12"/>
                      <a:stretch>
                        <a:fillRect/>
                      </a:stretch>
                    </p:blipFill>
                    <p:spPr>
                      <a:xfrm>
                        <a:off x="228600" y="3478213"/>
                        <a:ext cx="2438400" cy="636587"/>
                      </a:xfrm>
                      <a:prstGeom prst="rect">
                        <a:avLst/>
                      </a:prstGeom>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3054851426"/>
              </p:ext>
            </p:extLst>
          </p:nvPr>
        </p:nvGraphicFramePr>
        <p:xfrm>
          <a:off x="2895600" y="3478213"/>
          <a:ext cx="4876800" cy="636587"/>
        </p:xfrm>
        <a:graphic>
          <a:graphicData uri="http://schemas.openxmlformats.org/presentationml/2006/ole">
            <mc:AlternateContent xmlns:mc="http://schemas.openxmlformats.org/markup-compatibility/2006">
              <mc:Choice xmlns:v="urn:schemas-microsoft-com:vml" Requires="v">
                <p:oleObj spid="_x0000_s205860" name="Equation" r:id="rId13" imgW="2336800" imgH="304800" progId="Equation.DSMT4">
                  <p:embed/>
                </p:oleObj>
              </mc:Choice>
              <mc:Fallback>
                <p:oleObj name="Equation" r:id="rId13" imgW="2336800" imgH="304800" progId="Equation.DSMT4">
                  <p:embed/>
                  <p:pic>
                    <p:nvPicPr>
                      <p:cNvPr id="0" name=""/>
                      <p:cNvPicPr/>
                      <p:nvPr/>
                    </p:nvPicPr>
                    <p:blipFill>
                      <a:blip r:embed="rId14"/>
                      <a:stretch>
                        <a:fillRect/>
                      </a:stretch>
                    </p:blipFill>
                    <p:spPr>
                      <a:xfrm>
                        <a:off x="2895600" y="3478213"/>
                        <a:ext cx="4876800" cy="636587"/>
                      </a:xfrm>
                      <a:prstGeom prst="rect">
                        <a:avLst/>
                      </a:prstGeom>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347366312"/>
              </p:ext>
            </p:extLst>
          </p:nvPr>
        </p:nvGraphicFramePr>
        <p:xfrm>
          <a:off x="5837237" y="1981200"/>
          <a:ext cx="1325563" cy="530225"/>
        </p:xfrm>
        <a:graphic>
          <a:graphicData uri="http://schemas.openxmlformats.org/presentationml/2006/ole">
            <mc:AlternateContent xmlns:mc="http://schemas.openxmlformats.org/markup-compatibility/2006">
              <mc:Choice xmlns:v="urn:schemas-microsoft-com:vml" Requires="v">
                <p:oleObj spid="_x0000_s205861" name="Equation" r:id="rId15" imgW="635000" imgH="254000" progId="Equation.DSMT4">
                  <p:embed/>
                </p:oleObj>
              </mc:Choice>
              <mc:Fallback>
                <p:oleObj name="Equation" r:id="rId15" imgW="635000" imgH="254000" progId="Equation.DSMT4">
                  <p:embed/>
                  <p:pic>
                    <p:nvPicPr>
                      <p:cNvPr id="0" name=""/>
                      <p:cNvPicPr/>
                      <p:nvPr/>
                    </p:nvPicPr>
                    <p:blipFill>
                      <a:blip r:embed="rId16"/>
                      <a:stretch>
                        <a:fillRect/>
                      </a:stretch>
                    </p:blipFill>
                    <p:spPr>
                      <a:xfrm>
                        <a:off x="5837237" y="1981200"/>
                        <a:ext cx="1325563" cy="530225"/>
                      </a:xfrm>
                      <a:prstGeom prst="rect">
                        <a:avLst/>
                      </a:prstGeom>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3933215754"/>
              </p:ext>
            </p:extLst>
          </p:nvPr>
        </p:nvGraphicFramePr>
        <p:xfrm>
          <a:off x="641349" y="4191000"/>
          <a:ext cx="7740651" cy="636587"/>
        </p:xfrm>
        <a:graphic>
          <a:graphicData uri="http://schemas.openxmlformats.org/presentationml/2006/ole">
            <mc:AlternateContent xmlns:mc="http://schemas.openxmlformats.org/markup-compatibility/2006">
              <mc:Choice xmlns:v="urn:schemas-microsoft-com:vml" Requires="v">
                <p:oleObj spid="_x0000_s205862" name="Equation" r:id="rId17" imgW="3708400" imgH="304800" progId="Equation.DSMT4">
                  <p:embed/>
                </p:oleObj>
              </mc:Choice>
              <mc:Fallback>
                <p:oleObj name="Equation" r:id="rId17" imgW="3708400" imgH="304800" progId="Equation.DSMT4">
                  <p:embed/>
                  <p:pic>
                    <p:nvPicPr>
                      <p:cNvPr id="0" name=""/>
                      <p:cNvPicPr/>
                      <p:nvPr/>
                    </p:nvPicPr>
                    <p:blipFill>
                      <a:blip r:embed="rId18"/>
                      <a:stretch>
                        <a:fillRect/>
                      </a:stretch>
                    </p:blipFill>
                    <p:spPr>
                      <a:xfrm>
                        <a:off x="641349" y="4191000"/>
                        <a:ext cx="7740651" cy="636587"/>
                      </a:xfrm>
                      <a:prstGeom prst="rect">
                        <a:avLst/>
                      </a:prstGeom>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3183970477"/>
              </p:ext>
            </p:extLst>
          </p:nvPr>
        </p:nvGraphicFramePr>
        <p:xfrm>
          <a:off x="609600" y="4919663"/>
          <a:ext cx="4557713" cy="611187"/>
        </p:xfrm>
        <a:graphic>
          <a:graphicData uri="http://schemas.openxmlformats.org/presentationml/2006/ole">
            <mc:AlternateContent xmlns:mc="http://schemas.openxmlformats.org/markup-compatibility/2006">
              <mc:Choice xmlns:v="urn:schemas-microsoft-com:vml" Requires="v">
                <p:oleObj spid="_x0000_s205863" name="Equation" r:id="rId19" imgW="2184400" imgH="292100" progId="Equation.DSMT4">
                  <p:embed/>
                </p:oleObj>
              </mc:Choice>
              <mc:Fallback>
                <p:oleObj name="Equation" r:id="rId19" imgW="2184400" imgH="292100" progId="Equation.DSMT4">
                  <p:embed/>
                  <p:pic>
                    <p:nvPicPr>
                      <p:cNvPr id="0" name=""/>
                      <p:cNvPicPr/>
                      <p:nvPr/>
                    </p:nvPicPr>
                    <p:blipFill>
                      <a:blip r:embed="rId20"/>
                      <a:stretch>
                        <a:fillRect/>
                      </a:stretch>
                    </p:blipFill>
                    <p:spPr>
                      <a:xfrm>
                        <a:off x="609600" y="4919663"/>
                        <a:ext cx="4557713" cy="611187"/>
                      </a:xfrm>
                      <a:prstGeom prst="rect">
                        <a:avLst/>
                      </a:prstGeom>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348353102"/>
              </p:ext>
            </p:extLst>
          </p:nvPr>
        </p:nvGraphicFramePr>
        <p:xfrm>
          <a:off x="1219200" y="5664200"/>
          <a:ext cx="3311525" cy="584200"/>
        </p:xfrm>
        <a:graphic>
          <a:graphicData uri="http://schemas.openxmlformats.org/presentationml/2006/ole">
            <mc:AlternateContent xmlns:mc="http://schemas.openxmlformats.org/markup-compatibility/2006">
              <mc:Choice xmlns:v="urn:schemas-microsoft-com:vml" Requires="v">
                <p:oleObj spid="_x0000_s205864" name="Equation" r:id="rId21" imgW="1587500" imgH="279400" progId="Equation.DSMT4">
                  <p:embed/>
                </p:oleObj>
              </mc:Choice>
              <mc:Fallback>
                <p:oleObj name="Equation" r:id="rId21" imgW="1587500" imgH="279400" progId="Equation.DSMT4">
                  <p:embed/>
                  <p:pic>
                    <p:nvPicPr>
                      <p:cNvPr id="0" name=""/>
                      <p:cNvPicPr/>
                      <p:nvPr/>
                    </p:nvPicPr>
                    <p:blipFill>
                      <a:blip r:embed="rId22"/>
                      <a:stretch>
                        <a:fillRect/>
                      </a:stretch>
                    </p:blipFill>
                    <p:spPr>
                      <a:xfrm>
                        <a:off x="1219200" y="5664200"/>
                        <a:ext cx="3311525" cy="584200"/>
                      </a:xfrm>
                      <a:prstGeom prst="rect">
                        <a:avLst/>
                      </a:prstGeom>
                      <a:ln w="38100" cmpd="sng">
                        <a:solidFill>
                          <a:srgbClr val="FF0000"/>
                        </a:solidFill>
                      </a:ln>
                    </p:spPr>
                  </p:pic>
                </p:oleObj>
              </mc:Fallback>
            </mc:AlternateContent>
          </a:graphicData>
        </a:graphic>
      </p:graphicFrame>
      <p:sp>
        <p:nvSpPr>
          <p:cNvPr id="17" name="TextBox 16"/>
          <p:cNvSpPr txBox="1"/>
          <p:nvPr/>
        </p:nvSpPr>
        <p:spPr>
          <a:xfrm>
            <a:off x="5334000" y="5029200"/>
            <a:ext cx="3505200" cy="1477328"/>
          </a:xfrm>
          <a:prstGeom prst="rect">
            <a:avLst/>
          </a:prstGeom>
          <a:noFill/>
        </p:spPr>
        <p:txBody>
          <a:bodyPr wrap="square" rtlCol="0">
            <a:spAutoFit/>
          </a:bodyPr>
          <a:lstStyle/>
          <a:p>
            <a:r>
              <a:rPr lang="en-US" dirty="0" smtClean="0"/>
              <a:t>Global gauge invariance led to conserved current </a:t>
            </a:r>
          </a:p>
          <a:p>
            <a:endParaRPr lang="en-US" dirty="0"/>
          </a:p>
          <a:p>
            <a:r>
              <a:rPr lang="en-US" dirty="0" smtClean="0"/>
              <a:t>Demanding local invariance results in interaction!</a:t>
            </a:r>
            <a:endParaRPr lang="en-US" dirty="0"/>
          </a:p>
        </p:txBody>
      </p:sp>
    </p:spTree>
    <p:extLst>
      <p:ext uri="{BB962C8B-B14F-4D97-AF65-F5344CB8AC3E}">
        <p14:creationId xmlns:p14="http://schemas.microsoft.com/office/powerpoint/2010/main" val="411367504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Feynman Rules for QED</a:t>
            </a:r>
            <a:endParaRPr lang="en-US" dirty="0"/>
          </a:p>
        </p:txBody>
      </p:sp>
      <p:sp>
        <p:nvSpPr>
          <p:cNvPr id="3" name="Date Placeholder 2"/>
          <p:cNvSpPr>
            <a:spLocks noGrp="1"/>
          </p:cNvSpPr>
          <p:nvPr>
            <p:ph type="dt" sz="half" idx="10"/>
          </p:nvPr>
        </p:nvSpPr>
        <p:spPr/>
        <p:txBody>
          <a:bodyPr/>
          <a:lstStyle/>
          <a:p>
            <a:fld id="{0699EDAD-26C3-454D-9823-93D4A7BC0136}" type="datetime5">
              <a:rPr lang="en-US" smtClean="0"/>
              <a:t>18-Dec-13</a:t>
            </a:fld>
            <a:endParaRPr lang="en-US"/>
          </a:p>
        </p:txBody>
      </p:sp>
      <p:sp>
        <p:nvSpPr>
          <p:cNvPr id="4" name="Footer Placeholder 3"/>
          <p:cNvSpPr>
            <a:spLocks noGrp="1"/>
          </p:cNvSpPr>
          <p:nvPr>
            <p:ph type="ftr" sz="quarter" idx="11"/>
          </p:nvPr>
        </p:nvSpPr>
        <p:spPr/>
        <p:txBody>
          <a:bodyPr/>
          <a:lstStyle/>
          <a:p>
            <a:pPr>
              <a:defRPr/>
            </a:pPr>
            <a:r>
              <a:rPr lang="en-US" smtClean="0"/>
              <a:t>Sridhara Dasu (Wisconsin)</a:t>
            </a:r>
            <a:endParaRPr lang="en-US"/>
          </a:p>
        </p:txBody>
      </p:sp>
      <p:sp>
        <p:nvSpPr>
          <p:cNvPr id="5" name="Slide Number Placeholder 4"/>
          <p:cNvSpPr>
            <a:spLocks noGrp="1"/>
          </p:cNvSpPr>
          <p:nvPr>
            <p:ph type="sldNum" sz="quarter" idx="12"/>
          </p:nvPr>
        </p:nvSpPr>
        <p:spPr/>
        <p:txBody>
          <a:bodyPr/>
          <a:lstStyle/>
          <a:p>
            <a:fld id="{17500E5D-682D-9043-B9E9-7C255E8153BC}" type="slidenum">
              <a:rPr lang="en-US" smtClean="0"/>
              <a:pPr/>
              <a:t>11</a:t>
            </a:fld>
            <a:endParaRPr lang="en-US"/>
          </a:p>
        </p:txBody>
      </p:sp>
      <p:pic>
        <p:nvPicPr>
          <p:cNvPr id="6" name="Picture 5" descr="photo.JPG"/>
          <p:cNvPicPr>
            <a:picLocks noChangeAspect="1"/>
          </p:cNvPicPr>
          <p:nvPr/>
        </p:nvPicPr>
        <p:blipFill rotWithShape="1">
          <a:blip r:embed="rId2">
            <a:extLst>
              <a:ext uri="{28A0092B-C50C-407E-A947-70E740481C1C}">
                <a14:useLocalDpi xmlns:a14="http://schemas.microsoft.com/office/drawing/2010/main" val="0"/>
              </a:ext>
            </a:extLst>
          </a:blip>
          <a:srcRect l="18095" t="5096" r="11667"/>
          <a:stretch/>
        </p:blipFill>
        <p:spPr>
          <a:xfrm>
            <a:off x="1971357" y="1371600"/>
            <a:ext cx="4962843" cy="5029200"/>
          </a:xfrm>
          <a:prstGeom prst="rect">
            <a:avLst/>
          </a:prstGeom>
        </p:spPr>
      </p:pic>
    </p:spTree>
    <p:extLst>
      <p:ext uri="{BB962C8B-B14F-4D97-AF65-F5344CB8AC3E}">
        <p14:creationId xmlns:p14="http://schemas.microsoft.com/office/powerpoint/2010/main" val="2552988989"/>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Electro-Weak Theory</a:t>
            </a:r>
            <a:endParaRPr lang="en-US" dirty="0"/>
          </a:p>
        </p:txBody>
      </p:sp>
      <p:sp>
        <p:nvSpPr>
          <p:cNvPr id="3" name="Date Placeholder 2"/>
          <p:cNvSpPr>
            <a:spLocks noGrp="1"/>
          </p:cNvSpPr>
          <p:nvPr>
            <p:ph type="dt" sz="half" idx="10"/>
          </p:nvPr>
        </p:nvSpPr>
        <p:spPr/>
        <p:txBody>
          <a:bodyPr/>
          <a:lstStyle/>
          <a:p>
            <a:fld id="{0699EDAD-26C3-454D-9823-93D4A7BC0136}" type="datetime5">
              <a:rPr lang="en-US" smtClean="0"/>
              <a:t>18-Dec-13</a:t>
            </a:fld>
            <a:endParaRPr lang="en-US"/>
          </a:p>
        </p:txBody>
      </p:sp>
      <p:sp>
        <p:nvSpPr>
          <p:cNvPr id="4" name="Footer Placeholder 3"/>
          <p:cNvSpPr>
            <a:spLocks noGrp="1"/>
          </p:cNvSpPr>
          <p:nvPr>
            <p:ph type="ftr" sz="quarter" idx="11"/>
          </p:nvPr>
        </p:nvSpPr>
        <p:spPr/>
        <p:txBody>
          <a:bodyPr/>
          <a:lstStyle/>
          <a:p>
            <a:pPr>
              <a:defRPr/>
            </a:pPr>
            <a:r>
              <a:rPr lang="en-US" smtClean="0"/>
              <a:t>Sridhara Dasu (Wisconsin)</a:t>
            </a:r>
            <a:endParaRPr lang="en-US"/>
          </a:p>
        </p:txBody>
      </p:sp>
      <p:sp>
        <p:nvSpPr>
          <p:cNvPr id="5" name="Slide Number Placeholder 4"/>
          <p:cNvSpPr>
            <a:spLocks noGrp="1"/>
          </p:cNvSpPr>
          <p:nvPr>
            <p:ph type="sldNum" sz="quarter" idx="12"/>
          </p:nvPr>
        </p:nvSpPr>
        <p:spPr/>
        <p:txBody>
          <a:bodyPr/>
          <a:lstStyle/>
          <a:p>
            <a:fld id="{17500E5D-682D-9043-B9E9-7C255E8153BC}" type="slidenum">
              <a:rPr lang="en-US" smtClean="0"/>
              <a:pPr/>
              <a:t>12</a:t>
            </a:fld>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1998827649"/>
              </p:ext>
            </p:extLst>
          </p:nvPr>
        </p:nvGraphicFramePr>
        <p:xfrm>
          <a:off x="273050" y="1282700"/>
          <a:ext cx="6838950" cy="508000"/>
        </p:xfrm>
        <a:graphic>
          <a:graphicData uri="http://schemas.openxmlformats.org/presentationml/2006/ole">
            <mc:AlternateContent xmlns:mc="http://schemas.openxmlformats.org/markup-compatibility/2006">
              <mc:Choice xmlns:v="urn:schemas-microsoft-com:vml" Requires="v">
                <p:oleObj spid="_x0000_s206870" name="Equation" r:id="rId3" imgW="3086100" imgH="228600" progId="Equation.DSMT4">
                  <p:embed/>
                </p:oleObj>
              </mc:Choice>
              <mc:Fallback>
                <p:oleObj name="Equation" r:id="rId3" imgW="3086100" imgH="228600" progId="Equation.DSMT4">
                  <p:embed/>
                  <p:pic>
                    <p:nvPicPr>
                      <p:cNvPr id="0" name=""/>
                      <p:cNvPicPr/>
                      <p:nvPr/>
                    </p:nvPicPr>
                    <p:blipFill>
                      <a:blip r:embed="rId4"/>
                      <a:stretch>
                        <a:fillRect/>
                      </a:stretch>
                    </p:blipFill>
                    <p:spPr>
                      <a:xfrm>
                        <a:off x="273050" y="1282700"/>
                        <a:ext cx="6838950" cy="508000"/>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2487488830"/>
              </p:ext>
            </p:extLst>
          </p:nvPr>
        </p:nvGraphicFramePr>
        <p:xfrm>
          <a:off x="265113" y="2870200"/>
          <a:ext cx="7148513" cy="1016000"/>
        </p:xfrm>
        <a:graphic>
          <a:graphicData uri="http://schemas.openxmlformats.org/presentationml/2006/ole">
            <mc:AlternateContent xmlns:mc="http://schemas.openxmlformats.org/markup-compatibility/2006">
              <mc:Choice xmlns:v="urn:schemas-microsoft-com:vml" Requires="v">
                <p:oleObj spid="_x0000_s206871" name="Equation" r:id="rId5" imgW="3225800" imgH="457200" progId="Equation.DSMT4">
                  <p:embed/>
                </p:oleObj>
              </mc:Choice>
              <mc:Fallback>
                <p:oleObj name="Equation" r:id="rId5" imgW="3225800" imgH="457200" progId="Equation.DSMT4">
                  <p:embed/>
                  <p:pic>
                    <p:nvPicPr>
                      <p:cNvPr id="0" name=""/>
                      <p:cNvPicPr/>
                      <p:nvPr/>
                    </p:nvPicPr>
                    <p:blipFill>
                      <a:blip r:embed="rId6"/>
                      <a:stretch>
                        <a:fillRect/>
                      </a:stretch>
                    </p:blipFill>
                    <p:spPr>
                      <a:xfrm>
                        <a:off x="265113" y="2870200"/>
                        <a:ext cx="7148513" cy="1016000"/>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1661545250"/>
              </p:ext>
            </p:extLst>
          </p:nvPr>
        </p:nvGraphicFramePr>
        <p:xfrm>
          <a:off x="265113" y="1828800"/>
          <a:ext cx="6051550" cy="960438"/>
        </p:xfrm>
        <a:graphic>
          <a:graphicData uri="http://schemas.openxmlformats.org/presentationml/2006/ole">
            <mc:AlternateContent xmlns:mc="http://schemas.openxmlformats.org/markup-compatibility/2006">
              <mc:Choice xmlns:v="urn:schemas-microsoft-com:vml" Requires="v">
                <p:oleObj spid="_x0000_s206872" name="Equation" r:id="rId7" imgW="2730500" imgH="431800" progId="Equation.DSMT4">
                  <p:embed/>
                </p:oleObj>
              </mc:Choice>
              <mc:Fallback>
                <p:oleObj name="Equation" r:id="rId7" imgW="2730500" imgH="431800" progId="Equation.DSMT4">
                  <p:embed/>
                  <p:pic>
                    <p:nvPicPr>
                      <p:cNvPr id="0" name=""/>
                      <p:cNvPicPr/>
                      <p:nvPr/>
                    </p:nvPicPr>
                    <p:blipFill>
                      <a:blip r:embed="rId8"/>
                      <a:stretch>
                        <a:fillRect/>
                      </a:stretch>
                    </p:blipFill>
                    <p:spPr>
                      <a:xfrm>
                        <a:off x="265113" y="1828800"/>
                        <a:ext cx="6051550" cy="960438"/>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90994744"/>
              </p:ext>
            </p:extLst>
          </p:nvPr>
        </p:nvGraphicFramePr>
        <p:xfrm>
          <a:off x="265113" y="4000500"/>
          <a:ext cx="5402263" cy="960437"/>
        </p:xfrm>
        <a:graphic>
          <a:graphicData uri="http://schemas.openxmlformats.org/presentationml/2006/ole">
            <mc:AlternateContent xmlns:mc="http://schemas.openxmlformats.org/markup-compatibility/2006">
              <mc:Choice xmlns:v="urn:schemas-microsoft-com:vml" Requires="v">
                <p:oleObj spid="_x0000_s206873" name="Equation" r:id="rId9" imgW="2438400" imgH="431800" progId="Equation.DSMT4">
                  <p:embed/>
                </p:oleObj>
              </mc:Choice>
              <mc:Fallback>
                <p:oleObj name="Equation" r:id="rId9" imgW="2438400" imgH="431800" progId="Equation.DSMT4">
                  <p:embed/>
                  <p:pic>
                    <p:nvPicPr>
                      <p:cNvPr id="0" name=""/>
                      <p:cNvPicPr/>
                      <p:nvPr/>
                    </p:nvPicPr>
                    <p:blipFill>
                      <a:blip r:embed="rId10"/>
                      <a:stretch>
                        <a:fillRect/>
                      </a:stretch>
                    </p:blipFill>
                    <p:spPr>
                      <a:xfrm>
                        <a:off x="265113" y="4000500"/>
                        <a:ext cx="5402263" cy="960437"/>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2740879454"/>
              </p:ext>
            </p:extLst>
          </p:nvPr>
        </p:nvGraphicFramePr>
        <p:xfrm>
          <a:off x="265113" y="5022850"/>
          <a:ext cx="8778875" cy="1552575"/>
        </p:xfrm>
        <a:graphic>
          <a:graphicData uri="http://schemas.openxmlformats.org/presentationml/2006/ole">
            <mc:AlternateContent xmlns:mc="http://schemas.openxmlformats.org/markup-compatibility/2006">
              <mc:Choice xmlns:v="urn:schemas-microsoft-com:vml" Requires="v">
                <p:oleObj spid="_x0000_s206874" name="Equation" r:id="rId11" imgW="3962400" imgH="698500" progId="Equation.DSMT4">
                  <p:embed/>
                </p:oleObj>
              </mc:Choice>
              <mc:Fallback>
                <p:oleObj name="Equation" r:id="rId11" imgW="3962400" imgH="698500" progId="Equation.DSMT4">
                  <p:embed/>
                  <p:pic>
                    <p:nvPicPr>
                      <p:cNvPr id="0" name=""/>
                      <p:cNvPicPr/>
                      <p:nvPr/>
                    </p:nvPicPr>
                    <p:blipFill>
                      <a:blip r:embed="rId12"/>
                      <a:stretch>
                        <a:fillRect/>
                      </a:stretch>
                    </p:blipFill>
                    <p:spPr>
                      <a:xfrm>
                        <a:off x="265113" y="5022850"/>
                        <a:ext cx="8778875" cy="1552575"/>
                      </a:xfrm>
                      <a:prstGeom prst="rect">
                        <a:avLst/>
                      </a:prstGeom>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3193152528"/>
              </p:ext>
            </p:extLst>
          </p:nvPr>
        </p:nvGraphicFramePr>
        <p:xfrm>
          <a:off x="5692775" y="4065588"/>
          <a:ext cx="3351213" cy="798512"/>
        </p:xfrm>
        <a:graphic>
          <a:graphicData uri="http://schemas.openxmlformats.org/presentationml/2006/ole">
            <mc:AlternateContent xmlns:mc="http://schemas.openxmlformats.org/markup-compatibility/2006">
              <mc:Choice xmlns:v="urn:schemas-microsoft-com:vml" Requires="v">
                <p:oleObj spid="_x0000_s206875" name="Equation" r:id="rId13" imgW="1816100" imgH="431800" progId="Equation.DSMT4">
                  <p:embed/>
                </p:oleObj>
              </mc:Choice>
              <mc:Fallback>
                <p:oleObj name="Equation" r:id="rId13" imgW="1816100" imgH="431800" progId="Equation.DSMT4">
                  <p:embed/>
                  <p:pic>
                    <p:nvPicPr>
                      <p:cNvPr id="0" name=""/>
                      <p:cNvPicPr/>
                      <p:nvPr/>
                    </p:nvPicPr>
                    <p:blipFill>
                      <a:blip r:embed="rId14"/>
                      <a:stretch>
                        <a:fillRect/>
                      </a:stretch>
                    </p:blipFill>
                    <p:spPr>
                      <a:xfrm>
                        <a:off x="5692775" y="4065588"/>
                        <a:ext cx="3351213" cy="798512"/>
                      </a:xfrm>
                      <a:prstGeom prst="rect">
                        <a:avLst/>
                      </a:prstGeom>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3516121286"/>
              </p:ext>
            </p:extLst>
          </p:nvPr>
        </p:nvGraphicFramePr>
        <p:xfrm>
          <a:off x="6384925" y="1952625"/>
          <a:ext cx="2835275" cy="866775"/>
        </p:xfrm>
        <a:graphic>
          <a:graphicData uri="http://schemas.openxmlformats.org/presentationml/2006/ole">
            <mc:AlternateContent xmlns:mc="http://schemas.openxmlformats.org/markup-compatibility/2006">
              <mc:Choice xmlns:v="urn:schemas-microsoft-com:vml" Requires="v">
                <p:oleObj spid="_x0000_s206876" name="Equation" r:id="rId15" imgW="1536700" imgH="469900" progId="Equation.DSMT4">
                  <p:embed/>
                </p:oleObj>
              </mc:Choice>
              <mc:Fallback>
                <p:oleObj name="Equation" r:id="rId15" imgW="1536700" imgH="469900" progId="Equation.DSMT4">
                  <p:embed/>
                  <p:pic>
                    <p:nvPicPr>
                      <p:cNvPr id="0" name=""/>
                      <p:cNvPicPr/>
                      <p:nvPr/>
                    </p:nvPicPr>
                    <p:blipFill>
                      <a:blip r:embed="rId16"/>
                      <a:stretch>
                        <a:fillRect/>
                      </a:stretch>
                    </p:blipFill>
                    <p:spPr>
                      <a:xfrm>
                        <a:off x="6384925" y="1952625"/>
                        <a:ext cx="2835275" cy="866775"/>
                      </a:xfrm>
                      <a:prstGeom prst="rect">
                        <a:avLst/>
                      </a:prstGeom>
                    </p:spPr>
                  </p:pic>
                </p:oleObj>
              </mc:Fallback>
            </mc:AlternateContent>
          </a:graphicData>
        </a:graphic>
      </p:graphicFrame>
    </p:spTree>
    <p:extLst>
      <p:ext uri="{BB962C8B-B14F-4D97-AF65-F5344CB8AC3E}">
        <p14:creationId xmlns:p14="http://schemas.microsoft.com/office/powerpoint/2010/main" val="33505264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Four Fermion Interaction</a:t>
            </a:r>
            <a:endParaRPr lang="en-US" dirty="0"/>
          </a:p>
        </p:txBody>
      </p:sp>
      <p:sp>
        <p:nvSpPr>
          <p:cNvPr id="22" name="Text Placeholder 21"/>
          <p:cNvSpPr>
            <a:spLocks noGrp="1"/>
          </p:cNvSpPr>
          <p:nvPr>
            <p:ph type="body" sz="quarter" idx="13"/>
          </p:nvPr>
        </p:nvSpPr>
        <p:spPr/>
        <p:txBody>
          <a:bodyPr/>
          <a:lstStyle/>
          <a:p>
            <a:r>
              <a:rPr lang="en-US" sz="2400" dirty="0" smtClean="0"/>
              <a:t>What interaction can describe</a:t>
            </a:r>
            <a:br>
              <a:rPr lang="en-US" sz="2400" dirty="0" smtClean="0"/>
            </a:br>
            <a:r>
              <a:rPr lang="en-US" sz="2400" dirty="0" smtClean="0"/>
              <a:t>this decay?</a:t>
            </a:r>
          </a:p>
          <a:p>
            <a:pPr marL="857250" lvl="1" indent="-457200">
              <a:buFont typeface="Arial"/>
              <a:buChar char="•"/>
            </a:pPr>
            <a:r>
              <a:rPr lang="en-US" sz="2400" dirty="0" smtClean="0"/>
              <a:t>How about – charged currents?</a:t>
            </a:r>
          </a:p>
          <a:p>
            <a:pPr marL="400050" lvl="1" indent="0">
              <a:buNone/>
            </a:pPr>
            <a:endParaRPr lang="en-US" sz="2400" dirty="0"/>
          </a:p>
          <a:p>
            <a:pPr marL="857250" lvl="1" indent="-457200">
              <a:buFont typeface="Arial"/>
              <a:buChar char="•"/>
            </a:pPr>
            <a:r>
              <a:rPr lang="en-US" sz="2400" dirty="0" smtClean="0"/>
              <a:t>Discovery of beta+ decays – </a:t>
            </a:r>
            <a:r>
              <a:rPr lang="en-US" sz="2400" dirty="0" err="1" smtClean="0"/>
              <a:t>hermitian</a:t>
            </a:r>
            <a:r>
              <a:rPr lang="en-US" sz="2400" dirty="0" smtClean="0"/>
              <a:t> conjugate</a:t>
            </a:r>
          </a:p>
          <a:p>
            <a:pPr marL="400050" lvl="1" indent="0">
              <a:buNone/>
            </a:pPr>
            <a:endParaRPr lang="en-US" sz="2400" dirty="0" smtClean="0"/>
          </a:p>
          <a:p>
            <a:pPr marL="857250" lvl="1" indent="-457200">
              <a:buFont typeface="Arial"/>
              <a:buChar char="•"/>
            </a:pPr>
            <a:r>
              <a:rPr lang="en-US" sz="2400" dirty="0"/>
              <a:t>Works Surprisingly </a:t>
            </a:r>
            <a:r>
              <a:rPr lang="en-US" sz="2400" dirty="0" smtClean="0"/>
              <a:t>well!</a:t>
            </a:r>
          </a:p>
          <a:p>
            <a:pPr marL="857250" lvl="1" indent="-457200">
              <a:buFont typeface="Arial"/>
              <a:buChar char="•"/>
            </a:pPr>
            <a:r>
              <a:rPr lang="en-US" sz="2400" dirty="0" smtClean="0"/>
              <a:t>But, not perfectly, both </a:t>
            </a:r>
            <a:r>
              <a:rPr lang="en-US" sz="2400" dirty="0" smtClean="0">
                <a:latin typeface="Symbol" charset="2"/>
                <a:cs typeface="Symbol" charset="2"/>
              </a:rPr>
              <a:t>D</a:t>
            </a:r>
            <a:r>
              <a:rPr lang="en-US" sz="2400" dirty="0" smtClean="0"/>
              <a:t>J=0 and 1 seen</a:t>
            </a:r>
          </a:p>
          <a:p>
            <a:pPr marL="1257300" lvl="2" indent="-457200">
              <a:buFont typeface="Arial"/>
              <a:buChar char="•"/>
            </a:pPr>
            <a:r>
              <a:rPr lang="en-US" sz="2400" dirty="0" smtClean="0"/>
              <a:t>This implied potential other forms of interaction</a:t>
            </a:r>
            <a:endParaRPr lang="en-US" sz="2400" dirty="0"/>
          </a:p>
        </p:txBody>
      </p:sp>
      <p:sp>
        <p:nvSpPr>
          <p:cNvPr id="3" name="Date Placeholder 2"/>
          <p:cNvSpPr>
            <a:spLocks noGrp="1"/>
          </p:cNvSpPr>
          <p:nvPr>
            <p:ph type="dt" sz="half" idx="14"/>
          </p:nvPr>
        </p:nvSpPr>
        <p:spPr/>
        <p:txBody>
          <a:bodyPr/>
          <a:lstStyle/>
          <a:p>
            <a:fld id="{0699EDAD-26C3-454D-9823-93D4A7BC0136}" type="datetime5">
              <a:rPr lang="en-US" smtClean="0"/>
              <a:t>18-Dec-13</a:t>
            </a:fld>
            <a:endParaRPr lang="en-US"/>
          </a:p>
        </p:txBody>
      </p:sp>
      <p:sp>
        <p:nvSpPr>
          <p:cNvPr id="4" name="Footer Placeholder 3"/>
          <p:cNvSpPr>
            <a:spLocks noGrp="1"/>
          </p:cNvSpPr>
          <p:nvPr>
            <p:ph type="ftr" sz="quarter" idx="15"/>
          </p:nvPr>
        </p:nvSpPr>
        <p:spPr/>
        <p:txBody>
          <a:bodyPr/>
          <a:lstStyle/>
          <a:p>
            <a:pPr>
              <a:defRPr/>
            </a:pPr>
            <a:r>
              <a:rPr lang="en-US" smtClean="0"/>
              <a:t>Sridhara Dasu (Wisconsin)</a:t>
            </a:r>
            <a:endParaRPr lang="en-US"/>
          </a:p>
        </p:txBody>
      </p:sp>
      <p:sp>
        <p:nvSpPr>
          <p:cNvPr id="5" name="Slide Number Placeholder 4"/>
          <p:cNvSpPr>
            <a:spLocks noGrp="1"/>
          </p:cNvSpPr>
          <p:nvPr>
            <p:ph type="sldNum" sz="quarter" idx="16"/>
          </p:nvPr>
        </p:nvSpPr>
        <p:spPr/>
        <p:txBody>
          <a:bodyPr/>
          <a:lstStyle/>
          <a:p>
            <a:fld id="{17500E5D-682D-9043-B9E9-7C255E8153BC}" type="slidenum">
              <a:rPr lang="en-US" smtClean="0"/>
              <a:pPr/>
              <a:t>13</a:t>
            </a:fld>
            <a:endParaRPr lang="en-US"/>
          </a:p>
        </p:txBody>
      </p:sp>
      <p:grpSp>
        <p:nvGrpSpPr>
          <p:cNvPr id="6" name="Group 7"/>
          <p:cNvGrpSpPr>
            <a:grpSpLocks/>
          </p:cNvGrpSpPr>
          <p:nvPr/>
        </p:nvGrpSpPr>
        <p:grpSpPr bwMode="auto">
          <a:xfrm rot="1200000">
            <a:off x="4820299" y="1769726"/>
            <a:ext cx="1882775" cy="1587"/>
            <a:chOff x="1392" y="1488"/>
            <a:chExt cx="1584" cy="0"/>
          </a:xfrm>
        </p:grpSpPr>
        <p:sp>
          <p:nvSpPr>
            <p:cNvPr id="7" name="Line 8"/>
            <p:cNvSpPr>
              <a:spLocks noChangeShapeType="1"/>
            </p:cNvSpPr>
            <p:nvPr/>
          </p:nvSpPr>
          <p:spPr bwMode="auto">
            <a:xfrm>
              <a:off x="1392" y="1488"/>
              <a:ext cx="864"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n>
                  <a:solidFill>
                    <a:schemeClr val="tx1"/>
                  </a:solidFill>
                  <a:tailEnd type="oval"/>
                </a:ln>
              </a:endParaRPr>
            </a:p>
          </p:txBody>
        </p:sp>
        <p:sp>
          <p:nvSpPr>
            <p:cNvPr id="8" name="Line 9"/>
            <p:cNvSpPr>
              <a:spLocks noChangeShapeType="1"/>
            </p:cNvSpPr>
            <p:nvPr/>
          </p:nvSpPr>
          <p:spPr bwMode="auto">
            <a:xfrm>
              <a:off x="1392" y="1488"/>
              <a:ext cx="1584"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n>
                  <a:solidFill>
                    <a:schemeClr val="tx1"/>
                  </a:solidFill>
                  <a:tailEnd type="oval"/>
                </a:ln>
              </a:endParaRPr>
            </a:p>
          </p:txBody>
        </p:sp>
      </p:grpSp>
      <p:grpSp>
        <p:nvGrpSpPr>
          <p:cNvPr id="9" name="Group 7"/>
          <p:cNvGrpSpPr>
            <a:grpSpLocks/>
          </p:cNvGrpSpPr>
          <p:nvPr/>
        </p:nvGrpSpPr>
        <p:grpSpPr bwMode="auto">
          <a:xfrm rot="20400000" flipV="1">
            <a:off x="6579916" y="1769726"/>
            <a:ext cx="1882775" cy="1587"/>
            <a:chOff x="1392" y="1488"/>
            <a:chExt cx="1584" cy="0"/>
          </a:xfrm>
        </p:grpSpPr>
        <p:sp>
          <p:nvSpPr>
            <p:cNvPr id="10" name="Line 8"/>
            <p:cNvSpPr>
              <a:spLocks noChangeShapeType="1"/>
            </p:cNvSpPr>
            <p:nvPr/>
          </p:nvSpPr>
          <p:spPr bwMode="auto">
            <a:xfrm>
              <a:off x="1392" y="1488"/>
              <a:ext cx="864"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n>
                  <a:solidFill>
                    <a:schemeClr val="tx1"/>
                  </a:solidFill>
                  <a:tailEnd type="oval"/>
                </a:ln>
              </a:endParaRPr>
            </a:p>
          </p:txBody>
        </p:sp>
        <p:sp>
          <p:nvSpPr>
            <p:cNvPr id="11" name="Line 9"/>
            <p:cNvSpPr>
              <a:spLocks noChangeShapeType="1"/>
            </p:cNvSpPr>
            <p:nvPr/>
          </p:nvSpPr>
          <p:spPr bwMode="auto">
            <a:xfrm>
              <a:off x="1392" y="1488"/>
              <a:ext cx="1584"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n>
                  <a:solidFill>
                    <a:schemeClr val="tx1"/>
                  </a:solidFill>
                  <a:tailEnd type="oval"/>
                </a:ln>
              </a:endParaRPr>
            </a:p>
          </p:txBody>
        </p:sp>
      </p:grpSp>
      <p:grpSp>
        <p:nvGrpSpPr>
          <p:cNvPr id="12" name="Group 7"/>
          <p:cNvGrpSpPr>
            <a:grpSpLocks/>
          </p:cNvGrpSpPr>
          <p:nvPr/>
        </p:nvGrpSpPr>
        <p:grpSpPr bwMode="auto">
          <a:xfrm rot="639687" flipV="1">
            <a:off x="6667728" y="2262664"/>
            <a:ext cx="1882775" cy="1587"/>
            <a:chOff x="1392" y="1488"/>
            <a:chExt cx="1584" cy="0"/>
          </a:xfrm>
        </p:grpSpPr>
        <p:sp>
          <p:nvSpPr>
            <p:cNvPr id="13" name="Line 8"/>
            <p:cNvSpPr>
              <a:spLocks noChangeShapeType="1"/>
            </p:cNvSpPr>
            <p:nvPr/>
          </p:nvSpPr>
          <p:spPr bwMode="auto">
            <a:xfrm>
              <a:off x="1392" y="1488"/>
              <a:ext cx="864"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n>
                  <a:solidFill>
                    <a:schemeClr val="tx1"/>
                  </a:solidFill>
                  <a:tailEnd type="oval"/>
                </a:ln>
              </a:endParaRPr>
            </a:p>
          </p:txBody>
        </p:sp>
        <p:sp>
          <p:nvSpPr>
            <p:cNvPr id="14" name="Line 9"/>
            <p:cNvSpPr>
              <a:spLocks noChangeShapeType="1"/>
            </p:cNvSpPr>
            <p:nvPr/>
          </p:nvSpPr>
          <p:spPr bwMode="auto">
            <a:xfrm>
              <a:off x="1392" y="1488"/>
              <a:ext cx="1584"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n>
                  <a:solidFill>
                    <a:schemeClr val="tx1"/>
                  </a:solidFill>
                  <a:tailEnd type="oval"/>
                </a:ln>
              </a:endParaRPr>
            </a:p>
          </p:txBody>
        </p:sp>
      </p:grpSp>
      <p:grpSp>
        <p:nvGrpSpPr>
          <p:cNvPr id="15" name="Group 7"/>
          <p:cNvGrpSpPr>
            <a:grpSpLocks/>
          </p:cNvGrpSpPr>
          <p:nvPr/>
        </p:nvGrpSpPr>
        <p:grpSpPr bwMode="auto">
          <a:xfrm rot="1861760" flipV="1">
            <a:off x="6495100" y="2567454"/>
            <a:ext cx="1882775" cy="1587"/>
            <a:chOff x="1392" y="1488"/>
            <a:chExt cx="1584" cy="0"/>
          </a:xfrm>
        </p:grpSpPr>
        <p:sp>
          <p:nvSpPr>
            <p:cNvPr id="16" name="Line 8"/>
            <p:cNvSpPr>
              <a:spLocks noChangeShapeType="1"/>
            </p:cNvSpPr>
            <p:nvPr/>
          </p:nvSpPr>
          <p:spPr bwMode="auto">
            <a:xfrm>
              <a:off x="1392" y="1488"/>
              <a:ext cx="864"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n>
                  <a:solidFill>
                    <a:schemeClr val="tx1"/>
                  </a:solidFill>
                  <a:tailEnd type="oval"/>
                </a:ln>
              </a:endParaRPr>
            </a:p>
          </p:txBody>
        </p:sp>
        <p:sp>
          <p:nvSpPr>
            <p:cNvPr id="17" name="Line 9"/>
            <p:cNvSpPr>
              <a:spLocks noChangeShapeType="1"/>
            </p:cNvSpPr>
            <p:nvPr/>
          </p:nvSpPr>
          <p:spPr bwMode="auto">
            <a:xfrm>
              <a:off x="1392" y="1488"/>
              <a:ext cx="1584"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n>
                  <a:solidFill>
                    <a:schemeClr val="tx1"/>
                  </a:solidFill>
                  <a:tailEnd type="oval"/>
                </a:ln>
              </a:endParaRPr>
            </a:p>
          </p:txBody>
        </p:sp>
      </p:grpSp>
      <p:sp>
        <p:nvSpPr>
          <p:cNvPr id="18" name="TextBox 17"/>
          <p:cNvSpPr txBox="1"/>
          <p:nvPr/>
        </p:nvSpPr>
        <p:spPr>
          <a:xfrm>
            <a:off x="5728945" y="1346696"/>
            <a:ext cx="787021" cy="461665"/>
          </a:xfrm>
          <a:prstGeom prst="rect">
            <a:avLst/>
          </a:prstGeom>
          <a:noFill/>
        </p:spPr>
        <p:txBody>
          <a:bodyPr wrap="square" rtlCol="0">
            <a:spAutoFit/>
          </a:bodyPr>
          <a:lstStyle/>
          <a:p>
            <a:r>
              <a:rPr lang="en-US" sz="2400" b="1" dirty="0" smtClean="0"/>
              <a:t>n</a:t>
            </a:r>
            <a:endParaRPr lang="en-US" sz="2400" b="1" dirty="0"/>
          </a:p>
        </p:txBody>
      </p:sp>
      <p:sp>
        <p:nvSpPr>
          <p:cNvPr id="19" name="TextBox 18"/>
          <p:cNvSpPr txBox="1"/>
          <p:nvPr/>
        </p:nvSpPr>
        <p:spPr>
          <a:xfrm>
            <a:off x="7213979" y="1295400"/>
            <a:ext cx="787021" cy="461665"/>
          </a:xfrm>
          <a:prstGeom prst="rect">
            <a:avLst/>
          </a:prstGeom>
          <a:noFill/>
        </p:spPr>
        <p:txBody>
          <a:bodyPr wrap="square" rtlCol="0">
            <a:spAutoFit/>
          </a:bodyPr>
          <a:lstStyle/>
          <a:p>
            <a:r>
              <a:rPr lang="en-US" sz="2400" b="1" dirty="0" smtClean="0"/>
              <a:t>p</a:t>
            </a:r>
            <a:endParaRPr lang="en-US" sz="2400" b="1" dirty="0"/>
          </a:p>
        </p:txBody>
      </p:sp>
      <p:sp>
        <p:nvSpPr>
          <p:cNvPr id="20" name="TextBox 19"/>
          <p:cNvSpPr txBox="1"/>
          <p:nvPr/>
        </p:nvSpPr>
        <p:spPr>
          <a:xfrm>
            <a:off x="8001000" y="1862406"/>
            <a:ext cx="787021" cy="461665"/>
          </a:xfrm>
          <a:prstGeom prst="rect">
            <a:avLst/>
          </a:prstGeom>
          <a:noFill/>
        </p:spPr>
        <p:txBody>
          <a:bodyPr wrap="square" rtlCol="0">
            <a:spAutoFit/>
          </a:bodyPr>
          <a:lstStyle/>
          <a:p>
            <a:r>
              <a:rPr lang="en-US" sz="2400" b="1" dirty="0" smtClean="0"/>
              <a:t>e</a:t>
            </a:r>
            <a:r>
              <a:rPr lang="en-US" sz="2400" b="1" baseline="30000" dirty="0" smtClean="0"/>
              <a:t>–</a:t>
            </a:r>
            <a:endParaRPr lang="en-US" sz="2400" b="1" dirty="0"/>
          </a:p>
        </p:txBody>
      </p:sp>
      <p:graphicFrame>
        <p:nvGraphicFramePr>
          <p:cNvPr id="23" name="Object 22"/>
          <p:cNvGraphicFramePr>
            <a:graphicFrameLocks noChangeAspect="1"/>
          </p:cNvGraphicFramePr>
          <p:nvPr>
            <p:extLst>
              <p:ext uri="{D42A27DB-BD31-4B8C-83A1-F6EECF244321}">
                <p14:modId xmlns:p14="http://schemas.microsoft.com/office/powerpoint/2010/main" val="3976983088"/>
              </p:ext>
            </p:extLst>
          </p:nvPr>
        </p:nvGraphicFramePr>
        <p:xfrm>
          <a:off x="1744662" y="2438400"/>
          <a:ext cx="4732338" cy="801688"/>
        </p:xfrm>
        <a:graphic>
          <a:graphicData uri="http://schemas.openxmlformats.org/presentationml/2006/ole">
            <mc:AlternateContent xmlns:mc="http://schemas.openxmlformats.org/markup-compatibility/2006">
              <mc:Choice xmlns:v="urn:schemas-microsoft-com:vml" Requires="v">
                <p:oleObj spid="_x0000_s1139" name="Equation" r:id="rId3" imgW="1498600" imgH="254000" progId="Equation.DSMT4">
                  <p:embed/>
                </p:oleObj>
              </mc:Choice>
              <mc:Fallback>
                <p:oleObj name="Equation" r:id="rId3" imgW="1498600" imgH="254000" progId="Equation.DSMT4">
                  <p:embed/>
                  <p:pic>
                    <p:nvPicPr>
                      <p:cNvPr id="0" name=""/>
                      <p:cNvPicPr/>
                      <p:nvPr/>
                    </p:nvPicPr>
                    <p:blipFill>
                      <a:blip r:embed="rId4"/>
                      <a:stretch>
                        <a:fillRect/>
                      </a:stretch>
                    </p:blipFill>
                    <p:spPr>
                      <a:xfrm>
                        <a:off x="1744662" y="2438400"/>
                        <a:ext cx="4732338" cy="801688"/>
                      </a:xfrm>
                      <a:prstGeom prst="rect">
                        <a:avLst/>
                      </a:prstGeom>
                    </p:spPr>
                  </p:pic>
                </p:oleObj>
              </mc:Fallback>
            </mc:AlternateContent>
          </a:graphicData>
        </a:graphic>
      </p:graphicFrame>
      <p:graphicFrame>
        <p:nvGraphicFramePr>
          <p:cNvPr id="24" name="Object 23"/>
          <p:cNvGraphicFramePr>
            <a:graphicFrameLocks noChangeAspect="1"/>
          </p:cNvGraphicFramePr>
          <p:nvPr>
            <p:extLst>
              <p:ext uri="{D42A27DB-BD31-4B8C-83A1-F6EECF244321}">
                <p14:modId xmlns:p14="http://schemas.microsoft.com/office/powerpoint/2010/main" val="1761877983"/>
              </p:ext>
            </p:extLst>
          </p:nvPr>
        </p:nvGraphicFramePr>
        <p:xfrm>
          <a:off x="7917395" y="2566972"/>
          <a:ext cx="304800" cy="360218"/>
        </p:xfrm>
        <a:graphic>
          <a:graphicData uri="http://schemas.openxmlformats.org/presentationml/2006/ole">
            <mc:AlternateContent xmlns:mc="http://schemas.openxmlformats.org/markup-compatibility/2006">
              <mc:Choice xmlns:v="urn:schemas-microsoft-com:vml" Requires="v">
                <p:oleObj spid="_x0000_s1140" name="Equation" r:id="rId5" imgW="139700" imgH="165100" progId="Equation.DSMT4">
                  <p:embed/>
                </p:oleObj>
              </mc:Choice>
              <mc:Fallback>
                <p:oleObj name="Equation" r:id="rId5" imgW="139700" imgH="165100" progId="Equation.DSMT4">
                  <p:embed/>
                  <p:pic>
                    <p:nvPicPr>
                      <p:cNvPr id="0" name=""/>
                      <p:cNvPicPr/>
                      <p:nvPr/>
                    </p:nvPicPr>
                    <p:blipFill>
                      <a:blip r:embed="rId6"/>
                      <a:stretch>
                        <a:fillRect/>
                      </a:stretch>
                    </p:blipFill>
                    <p:spPr>
                      <a:xfrm>
                        <a:off x="7917395" y="2566972"/>
                        <a:ext cx="304800" cy="360218"/>
                      </a:xfrm>
                      <a:prstGeom prst="rect">
                        <a:avLst/>
                      </a:prstGeom>
                    </p:spPr>
                  </p:pic>
                </p:oleObj>
              </mc:Fallback>
            </mc:AlternateContent>
          </a:graphicData>
        </a:graphic>
      </p:graphicFrame>
      <p:graphicFrame>
        <p:nvGraphicFramePr>
          <p:cNvPr id="25" name="Object 24"/>
          <p:cNvGraphicFramePr>
            <a:graphicFrameLocks noChangeAspect="1"/>
          </p:cNvGraphicFramePr>
          <p:nvPr>
            <p:extLst>
              <p:ext uri="{D42A27DB-BD31-4B8C-83A1-F6EECF244321}">
                <p14:modId xmlns:p14="http://schemas.microsoft.com/office/powerpoint/2010/main" val="308616666"/>
              </p:ext>
            </p:extLst>
          </p:nvPr>
        </p:nvGraphicFramePr>
        <p:xfrm>
          <a:off x="1981200" y="3312695"/>
          <a:ext cx="2286000" cy="802105"/>
        </p:xfrm>
        <a:graphic>
          <a:graphicData uri="http://schemas.openxmlformats.org/presentationml/2006/ole">
            <mc:AlternateContent xmlns:mc="http://schemas.openxmlformats.org/markup-compatibility/2006">
              <mc:Choice xmlns:v="urn:schemas-microsoft-com:vml" Requires="v">
                <p:oleObj spid="_x0000_s1141" name="Equation" r:id="rId7" imgW="723900" imgH="254000" progId="Equation.DSMT4">
                  <p:embed/>
                </p:oleObj>
              </mc:Choice>
              <mc:Fallback>
                <p:oleObj name="Equation" r:id="rId7" imgW="723900" imgH="254000" progId="Equation.DSMT4">
                  <p:embed/>
                  <p:pic>
                    <p:nvPicPr>
                      <p:cNvPr id="0" name=""/>
                      <p:cNvPicPr/>
                      <p:nvPr/>
                    </p:nvPicPr>
                    <p:blipFill>
                      <a:blip r:embed="rId8"/>
                      <a:stretch>
                        <a:fillRect/>
                      </a:stretch>
                    </p:blipFill>
                    <p:spPr>
                      <a:xfrm>
                        <a:off x="1981200" y="3312695"/>
                        <a:ext cx="2286000" cy="802105"/>
                      </a:xfrm>
                      <a:prstGeom prst="rect">
                        <a:avLst/>
                      </a:prstGeom>
                    </p:spPr>
                  </p:pic>
                </p:oleObj>
              </mc:Fallback>
            </mc:AlternateContent>
          </a:graphicData>
        </a:graphic>
      </p:graphicFrame>
      <p:graphicFrame>
        <p:nvGraphicFramePr>
          <p:cNvPr id="26" name="Object 25"/>
          <p:cNvGraphicFramePr>
            <a:graphicFrameLocks noChangeAspect="1"/>
          </p:cNvGraphicFramePr>
          <p:nvPr>
            <p:extLst>
              <p:ext uri="{D42A27DB-BD31-4B8C-83A1-F6EECF244321}">
                <p14:modId xmlns:p14="http://schemas.microsoft.com/office/powerpoint/2010/main" val="1779134192"/>
              </p:ext>
            </p:extLst>
          </p:nvPr>
        </p:nvGraphicFramePr>
        <p:xfrm>
          <a:off x="381000" y="5494338"/>
          <a:ext cx="1443037" cy="601662"/>
        </p:xfrm>
        <a:graphic>
          <a:graphicData uri="http://schemas.openxmlformats.org/presentationml/2006/ole">
            <mc:AlternateContent xmlns:mc="http://schemas.openxmlformats.org/markup-compatibility/2006">
              <mc:Choice xmlns:v="urn:schemas-microsoft-com:vml" Requires="v">
                <p:oleObj spid="_x0000_s1142" name="Equation" r:id="rId9" imgW="457200" imgH="190500" progId="Equation.DSMT4">
                  <p:embed/>
                </p:oleObj>
              </mc:Choice>
              <mc:Fallback>
                <p:oleObj name="Equation" r:id="rId9" imgW="457200" imgH="190500" progId="Equation.DSMT4">
                  <p:embed/>
                  <p:pic>
                    <p:nvPicPr>
                      <p:cNvPr id="0" name=""/>
                      <p:cNvPicPr/>
                      <p:nvPr/>
                    </p:nvPicPr>
                    <p:blipFill>
                      <a:blip r:embed="rId10"/>
                      <a:stretch>
                        <a:fillRect/>
                      </a:stretch>
                    </p:blipFill>
                    <p:spPr>
                      <a:xfrm>
                        <a:off x="381000" y="5494338"/>
                        <a:ext cx="1443037" cy="601662"/>
                      </a:xfrm>
                      <a:prstGeom prst="rect">
                        <a:avLst/>
                      </a:prstGeom>
                    </p:spPr>
                  </p:pic>
                </p:oleObj>
              </mc:Fallback>
            </mc:AlternateContent>
          </a:graphicData>
        </a:graphic>
      </p:graphicFrame>
      <p:graphicFrame>
        <p:nvGraphicFramePr>
          <p:cNvPr id="27" name="Object 26"/>
          <p:cNvGraphicFramePr>
            <a:graphicFrameLocks noChangeAspect="1"/>
          </p:cNvGraphicFramePr>
          <p:nvPr>
            <p:extLst>
              <p:ext uri="{D42A27DB-BD31-4B8C-83A1-F6EECF244321}">
                <p14:modId xmlns:p14="http://schemas.microsoft.com/office/powerpoint/2010/main" val="1907671924"/>
              </p:ext>
            </p:extLst>
          </p:nvPr>
        </p:nvGraphicFramePr>
        <p:xfrm>
          <a:off x="1879600" y="5218956"/>
          <a:ext cx="7188200" cy="1022350"/>
        </p:xfrm>
        <a:graphic>
          <a:graphicData uri="http://schemas.openxmlformats.org/presentationml/2006/ole">
            <mc:AlternateContent xmlns:mc="http://schemas.openxmlformats.org/markup-compatibility/2006">
              <mc:Choice xmlns:v="urn:schemas-microsoft-com:vml" Requires="v">
                <p:oleObj spid="_x0000_s1143" name="Equation" r:id="rId11" imgW="2768600" imgH="393700" progId="Equation.DSMT4">
                  <p:embed/>
                </p:oleObj>
              </mc:Choice>
              <mc:Fallback>
                <p:oleObj name="Equation" r:id="rId11" imgW="2768600" imgH="393700" progId="Equation.DSMT4">
                  <p:embed/>
                  <p:pic>
                    <p:nvPicPr>
                      <p:cNvPr id="0" name=""/>
                      <p:cNvPicPr/>
                      <p:nvPr/>
                    </p:nvPicPr>
                    <p:blipFill>
                      <a:blip r:embed="rId12"/>
                      <a:stretch>
                        <a:fillRect/>
                      </a:stretch>
                    </p:blipFill>
                    <p:spPr>
                      <a:xfrm>
                        <a:off x="1879600" y="5218956"/>
                        <a:ext cx="7188200" cy="1022350"/>
                      </a:xfrm>
                      <a:prstGeom prst="rect">
                        <a:avLst/>
                      </a:prstGeom>
                    </p:spPr>
                  </p:pic>
                </p:oleObj>
              </mc:Fallback>
            </mc:AlternateContent>
          </a:graphicData>
        </a:graphic>
      </p:graphicFrame>
    </p:spTree>
    <p:extLst>
      <p:ext uri="{BB962C8B-B14F-4D97-AF65-F5344CB8AC3E}">
        <p14:creationId xmlns:p14="http://schemas.microsoft.com/office/powerpoint/2010/main" val="94172547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2">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uild="p"/>
    </p:bld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Pseudoscalars</a:t>
            </a:r>
            <a:r>
              <a:rPr lang="en-US" dirty="0" smtClean="0"/>
              <a:t> and Axial Vectors</a:t>
            </a:r>
            <a:endParaRPr lang="en-US" dirty="0"/>
          </a:p>
        </p:txBody>
      </p:sp>
      <p:sp>
        <p:nvSpPr>
          <p:cNvPr id="22" name="Text Placeholder 21"/>
          <p:cNvSpPr>
            <a:spLocks noGrp="1"/>
          </p:cNvSpPr>
          <p:nvPr>
            <p:ph type="body" sz="quarter" idx="13"/>
          </p:nvPr>
        </p:nvSpPr>
        <p:spPr/>
        <p:txBody>
          <a:bodyPr/>
          <a:lstStyle/>
          <a:p>
            <a:r>
              <a:rPr lang="en-US" sz="2400" dirty="0" smtClean="0"/>
              <a:t>What is the correct interaction?</a:t>
            </a:r>
          </a:p>
          <a:p>
            <a:pPr marL="857250" lvl="1" indent="-457200">
              <a:buFont typeface="Arial"/>
              <a:buChar char="•"/>
            </a:pPr>
            <a:r>
              <a:rPr lang="en-US" sz="2400" dirty="0" smtClean="0"/>
              <a:t>Weak interactions found to be</a:t>
            </a:r>
            <a:br>
              <a:rPr lang="en-US" sz="2400" dirty="0" smtClean="0"/>
            </a:br>
            <a:r>
              <a:rPr lang="en-US" sz="2400" dirty="0" smtClean="0"/>
              <a:t>violating parity</a:t>
            </a:r>
          </a:p>
          <a:p>
            <a:pPr marL="400050" lvl="1" indent="0">
              <a:buNone/>
            </a:pPr>
            <a:endParaRPr lang="en-US" sz="2400" dirty="0"/>
          </a:p>
          <a:p>
            <a:pPr marL="857250" lvl="1" indent="-457200">
              <a:buFont typeface="Arial"/>
              <a:buChar char="•"/>
            </a:pPr>
            <a:endParaRPr lang="en-US" sz="2400" dirty="0" smtClean="0"/>
          </a:p>
          <a:p>
            <a:pPr marL="857250" lvl="1" indent="-457200">
              <a:buFont typeface="Arial"/>
              <a:buChar char="•"/>
            </a:pPr>
            <a:endParaRPr lang="en-US" sz="2400" dirty="0"/>
          </a:p>
          <a:p>
            <a:pPr marL="857250" lvl="1" indent="-457200">
              <a:buFont typeface="Arial"/>
              <a:buChar char="•"/>
            </a:pPr>
            <a:endParaRPr lang="en-US" sz="2400" dirty="0" smtClean="0"/>
          </a:p>
          <a:p>
            <a:pPr marL="857250" lvl="1" indent="-457200">
              <a:buFont typeface="Arial"/>
              <a:buChar char="•"/>
            </a:pPr>
            <a:endParaRPr lang="en-US" sz="2400" dirty="0" smtClean="0"/>
          </a:p>
        </p:txBody>
      </p:sp>
      <p:sp>
        <p:nvSpPr>
          <p:cNvPr id="3" name="Date Placeholder 2"/>
          <p:cNvSpPr>
            <a:spLocks noGrp="1"/>
          </p:cNvSpPr>
          <p:nvPr>
            <p:ph type="dt" sz="half" idx="14"/>
          </p:nvPr>
        </p:nvSpPr>
        <p:spPr/>
        <p:txBody>
          <a:bodyPr/>
          <a:lstStyle/>
          <a:p>
            <a:fld id="{0699EDAD-26C3-454D-9823-93D4A7BC0136}" type="datetime5">
              <a:rPr lang="en-US" smtClean="0"/>
              <a:t>18-Dec-13</a:t>
            </a:fld>
            <a:endParaRPr lang="en-US"/>
          </a:p>
        </p:txBody>
      </p:sp>
      <p:sp>
        <p:nvSpPr>
          <p:cNvPr id="4" name="Footer Placeholder 3"/>
          <p:cNvSpPr>
            <a:spLocks noGrp="1"/>
          </p:cNvSpPr>
          <p:nvPr>
            <p:ph type="ftr" sz="quarter" idx="15"/>
          </p:nvPr>
        </p:nvSpPr>
        <p:spPr/>
        <p:txBody>
          <a:bodyPr/>
          <a:lstStyle/>
          <a:p>
            <a:pPr>
              <a:defRPr/>
            </a:pPr>
            <a:r>
              <a:rPr lang="en-US" smtClean="0"/>
              <a:t>Sridhara Dasu (Wisconsin)</a:t>
            </a:r>
            <a:endParaRPr lang="en-US"/>
          </a:p>
        </p:txBody>
      </p:sp>
      <p:sp>
        <p:nvSpPr>
          <p:cNvPr id="5" name="Slide Number Placeholder 4"/>
          <p:cNvSpPr>
            <a:spLocks noGrp="1"/>
          </p:cNvSpPr>
          <p:nvPr>
            <p:ph type="sldNum" sz="quarter" idx="16"/>
          </p:nvPr>
        </p:nvSpPr>
        <p:spPr/>
        <p:txBody>
          <a:bodyPr/>
          <a:lstStyle/>
          <a:p>
            <a:fld id="{17500E5D-682D-9043-B9E9-7C255E8153BC}" type="slidenum">
              <a:rPr lang="en-US" smtClean="0"/>
              <a:pPr/>
              <a:t>14</a:t>
            </a:fld>
            <a:endParaRPr lang="en-US"/>
          </a:p>
        </p:txBody>
      </p:sp>
      <p:graphicFrame>
        <p:nvGraphicFramePr>
          <p:cNvPr id="23" name="Object 22"/>
          <p:cNvGraphicFramePr>
            <a:graphicFrameLocks noChangeAspect="1"/>
          </p:cNvGraphicFramePr>
          <p:nvPr>
            <p:extLst>
              <p:ext uri="{D42A27DB-BD31-4B8C-83A1-F6EECF244321}">
                <p14:modId xmlns:p14="http://schemas.microsoft.com/office/powerpoint/2010/main" val="2400638001"/>
              </p:ext>
            </p:extLst>
          </p:nvPr>
        </p:nvGraphicFramePr>
        <p:xfrm>
          <a:off x="573087" y="2658536"/>
          <a:ext cx="7427913" cy="618064"/>
        </p:xfrm>
        <a:graphic>
          <a:graphicData uri="http://schemas.openxmlformats.org/presentationml/2006/ole">
            <mc:AlternateContent xmlns:mc="http://schemas.openxmlformats.org/markup-compatibility/2006">
              <mc:Choice xmlns:v="urn:schemas-microsoft-com:vml" Requires="v">
                <p:oleObj spid="_x0000_s172189" name="Equation" r:id="rId3" imgW="3352800" imgH="279400" progId="Equation.DSMT4">
                  <p:embed/>
                </p:oleObj>
              </mc:Choice>
              <mc:Fallback>
                <p:oleObj name="Equation" r:id="rId3" imgW="3352800" imgH="279400" progId="Equation.DSMT4">
                  <p:embed/>
                  <p:pic>
                    <p:nvPicPr>
                      <p:cNvPr id="0" name=""/>
                      <p:cNvPicPr/>
                      <p:nvPr/>
                    </p:nvPicPr>
                    <p:blipFill>
                      <a:blip r:embed="rId4"/>
                      <a:stretch>
                        <a:fillRect/>
                      </a:stretch>
                    </p:blipFill>
                    <p:spPr>
                      <a:xfrm>
                        <a:off x="573087" y="2658536"/>
                        <a:ext cx="7427913" cy="618064"/>
                      </a:xfrm>
                      <a:prstGeom prst="rect">
                        <a:avLst/>
                      </a:prstGeom>
                    </p:spPr>
                  </p:pic>
                </p:oleObj>
              </mc:Fallback>
            </mc:AlternateContent>
          </a:graphicData>
        </a:graphic>
      </p:graphicFrame>
      <p:graphicFrame>
        <p:nvGraphicFramePr>
          <p:cNvPr id="29" name="Object 28"/>
          <p:cNvGraphicFramePr>
            <a:graphicFrameLocks noChangeAspect="1"/>
          </p:cNvGraphicFramePr>
          <p:nvPr>
            <p:extLst>
              <p:ext uri="{D42A27DB-BD31-4B8C-83A1-F6EECF244321}">
                <p14:modId xmlns:p14="http://schemas.microsoft.com/office/powerpoint/2010/main" val="1105158406"/>
              </p:ext>
            </p:extLst>
          </p:nvPr>
        </p:nvGraphicFramePr>
        <p:xfrm>
          <a:off x="603250" y="3268663"/>
          <a:ext cx="8159750" cy="617537"/>
        </p:xfrm>
        <a:graphic>
          <a:graphicData uri="http://schemas.openxmlformats.org/presentationml/2006/ole">
            <mc:AlternateContent xmlns:mc="http://schemas.openxmlformats.org/markup-compatibility/2006">
              <mc:Choice xmlns:v="urn:schemas-microsoft-com:vml" Requires="v">
                <p:oleObj spid="_x0000_s172190" name="Equation" r:id="rId5" imgW="3683000" imgH="279400" progId="Equation.DSMT4">
                  <p:embed/>
                </p:oleObj>
              </mc:Choice>
              <mc:Fallback>
                <p:oleObj name="Equation" r:id="rId5" imgW="3683000" imgH="279400" progId="Equation.DSMT4">
                  <p:embed/>
                  <p:pic>
                    <p:nvPicPr>
                      <p:cNvPr id="0" name=""/>
                      <p:cNvPicPr/>
                      <p:nvPr/>
                    </p:nvPicPr>
                    <p:blipFill>
                      <a:blip r:embed="rId6"/>
                      <a:stretch>
                        <a:fillRect/>
                      </a:stretch>
                    </p:blipFill>
                    <p:spPr>
                      <a:xfrm>
                        <a:off x="603250" y="3268663"/>
                        <a:ext cx="8159750" cy="617537"/>
                      </a:xfrm>
                      <a:prstGeom prst="rect">
                        <a:avLst/>
                      </a:prstGeom>
                    </p:spPr>
                  </p:pic>
                </p:oleObj>
              </mc:Fallback>
            </mc:AlternateContent>
          </a:graphicData>
        </a:graphic>
      </p:graphicFrame>
      <p:graphicFrame>
        <p:nvGraphicFramePr>
          <p:cNvPr id="30" name="Object 29"/>
          <p:cNvGraphicFramePr>
            <a:graphicFrameLocks noChangeAspect="1"/>
          </p:cNvGraphicFramePr>
          <p:nvPr>
            <p:extLst>
              <p:ext uri="{D42A27DB-BD31-4B8C-83A1-F6EECF244321}">
                <p14:modId xmlns:p14="http://schemas.microsoft.com/office/powerpoint/2010/main" val="3137284581"/>
              </p:ext>
            </p:extLst>
          </p:nvPr>
        </p:nvGraphicFramePr>
        <p:xfrm>
          <a:off x="609600" y="3905250"/>
          <a:ext cx="3376613" cy="561975"/>
        </p:xfrm>
        <a:graphic>
          <a:graphicData uri="http://schemas.openxmlformats.org/presentationml/2006/ole">
            <mc:AlternateContent xmlns:mc="http://schemas.openxmlformats.org/markup-compatibility/2006">
              <mc:Choice xmlns:v="urn:schemas-microsoft-com:vml" Requires="v">
                <p:oleObj spid="_x0000_s172191" name="Equation" r:id="rId7" imgW="1524000" imgH="254000" progId="Equation.DSMT4">
                  <p:embed/>
                </p:oleObj>
              </mc:Choice>
              <mc:Fallback>
                <p:oleObj name="Equation" r:id="rId7" imgW="1524000" imgH="254000" progId="Equation.DSMT4">
                  <p:embed/>
                  <p:pic>
                    <p:nvPicPr>
                      <p:cNvPr id="0" name=""/>
                      <p:cNvPicPr/>
                      <p:nvPr/>
                    </p:nvPicPr>
                    <p:blipFill>
                      <a:blip r:embed="rId8"/>
                      <a:stretch>
                        <a:fillRect/>
                      </a:stretch>
                    </p:blipFill>
                    <p:spPr>
                      <a:xfrm>
                        <a:off x="609600" y="3905250"/>
                        <a:ext cx="3376613" cy="561975"/>
                      </a:xfrm>
                      <a:prstGeom prst="rect">
                        <a:avLst/>
                      </a:prstGeom>
                    </p:spPr>
                  </p:pic>
                </p:oleObj>
              </mc:Fallback>
            </mc:AlternateContent>
          </a:graphicData>
        </a:graphic>
      </p:graphicFrame>
      <p:graphicFrame>
        <p:nvGraphicFramePr>
          <p:cNvPr id="31" name="Object 30"/>
          <p:cNvGraphicFramePr>
            <a:graphicFrameLocks noChangeAspect="1"/>
          </p:cNvGraphicFramePr>
          <p:nvPr>
            <p:extLst>
              <p:ext uri="{D42A27DB-BD31-4B8C-83A1-F6EECF244321}">
                <p14:modId xmlns:p14="http://schemas.microsoft.com/office/powerpoint/2010/main" val="4196775317"/>
              </p:ext>
            </p:extLst>
          </p:nvPr>
        </p:nvGraphicFramePr>
        <p:xfrm>
          <a:off x="4821238" y="3886200"/>
          <a:ext cx="2982912" cy="561975"/>
        </p:xfrm>
        <a:graphic>
          <a:graphicData uri="http://schemas.openxmlformats.org/presentationml/2006/ole">
            <mc:AlternateContent xmlns:mc="http://schemas.openxmlformats.org/markup-compatibility/2006">
              <mc:Choice xmlns:v="urn:schemas-microsoft-com:vml" Requires="v">
                <p:oleObj spid="_x0000_s172192" name="Equation" r:id="rId9" imgW="1346200" imgH="254000" progId="Equation.DSMT4">
                  <p:embed/>
                </p:oleObj>
              </mc:Choice>
              <mc:Fallback>
                <p:oleObj name="Equation" r:id="rId9" imgW="1346200" imgH="254000" progId="Equation.DSMT4">
                  <p:embed/>
                  <p:pic>
                    <p:nvPicPr>
                      <p:cNvPr id="0" name=""/>
                      <p:cNvPicPr/>
                      <p:nvPr/>
                    </p:nvPicPr>
                    <p:blipFill>
                      <a:blip r:embed="rId10"/>
                      <a:stretch>
                        <a:fillRect/>
                      </a:stretch>
                    </p:blipFill>
                    <p:spPr>
                      <a:xfrm>
                        <a:off x="4821238" y="3886200"/>
                        <a:ext cx="2982912" cy="561975"/>
                      </a:xfrm>
                      <a:prstGeom prst="rect">
                        <a:avLst/>
                      </a:prstGeom>
                    </p:spPr>
                  </p:pic>
                </p:oleObj>
              </mc:Fallback>
            </mc:AlternateContent>
          </a:graphicData>
        </a:graphic>
      </p:graphicFrame>
      <p:graphicFrame>
        <p:nvGraphicFramePr>
          <p:cNvPr id="32" name="Object 31"/>
          <p:cNvGraphicFramePr>
            <a:graphicFrameLocks noChangeAspect="1"/>
          </p:cNvGraphicFramePr>
          <p:nvPr>
            <p:extLst>
              <p:ext uri="{D42A27DB-BD31-4B8C-83A1-F6EECF244321}">
                <p14:modId xmlns:p14="http://schemas.microsoft.com/office/powerpoint/2010/main" val="3542364714"/>
              </p:ext>
            </p:extLst>
          </p:nvPr>
        </p:nvGraphicFramePr>
        <p:xfrm>
          <a:off x="4292600" y="3441700"/>
          <a:ext cx="114300" cy="165100"/>
        </p:xfrm>
        <a:graphic>
          <a:graphicData uri="http://schemas.openxmlformats.org/presentationml/2006/ole">
            <mc:AlternateContent xmlns:mc="http://schemas.openxmlformats.org/markup-compatibility/2006">
              <mc:Choice xmlns:v="urn:schemas-microsoft-com:vml" Requires="v">
                <p:oleObj spid="_x0000_s172193" name="Equation" r:id="rId11" imgW="114300" imgH="165100" progId="Equation.DSMT4">
                  <p:embed/>
                </p:oleObj>
              </mc:Choice>
              <mc:Fallback>
                <p:oleObj name="Equation" r:id="rId11" imgW="114300" imgH="165100" progId="Equation.DSMT4">
                  <p:embed/>
                  <p:pic>
                    <p:nvPicPr>
                      <p:cNvPr id="0" name=""/>
                      <p:cNvPicPr/>
                      <p:nvPr/>
                    </p:nvPicPr>
                    <p:blipFill>
                      <a:blip r:embed="rId12"/>
                      <a:stretch>
                        <a:fillRect/>
                      </a:stretch>
                    </p:blipFill>
                    <p:spPr>
                      <a:xfrm>
                        <a:off x="4292600" y="3441700"/>
                        <a:ext cx="114300" cy="165100"/>
                      </a:xfrm>
                      <a:prstGeom prst="rect">
                        <a:avLst/>
                      </a:prstGeom>
                    </p:spPr>
                  </p:pic>
                </p:oleObj>
              </mc:Fallback>
            </mc:AlternateContent>
          </a:graphicData>
        </a:graphic>
      </p:graphicFrame>
      <p:graphicFrame>
        <p:nvGraphicFramePr>
          <p:cNvPr id="33" name="Object 32"/>
          <p:cNvGraphicFramePr>
            <a:graphicFrameLocks noChangeAspect="1"/>
          </p:cNvGraphicFramePr>
          <p:nvPr>
            <p:extLst>
              <p:ext uri="{D42A27DB-BD31-4B8C-83A1-F6EECF244321}">
                <p14:modId xmlns:p14="http://schemas.microsoft.com/office/powerpoint/2010/main" val="3301316794"/>
              </p:ext>
            </p:extLst>
          </p:nvPr>
        </p:nvGraphicFramePr>
        <p:xfrm>
          <a:off x="1447800" y="4675188"/>
          <a:ext cx="1547813" cy="506412"/>
        </p:xfrm>
        <a:graphic>
          <a:graphicData uri="http://schemas.openxmlformats.org/presentationml/2006/ole">
            <mc:AlternateContent xmlns:mc="http://schemas.openxmlformats.org/markup-compatibility/2006">
              <mc:Choice xmlns:v="urn:schemas-microsoft-com:vml" Requires="v">
                <p:oleObj spid="_x0000_s172194" name="Equation" r:id="rId13" imgW="698500" imgH="228600" progId="Equation.DSMT4">
                  <p:embed/>
                </p:oleObj>
              </mc:Choice>
              <mc:Fallback>
                <p:oleObj name="Equation" r:id="rId13" imgW="698500" imgH="228600" progId="Equation.DSMT4">
                  <p:embed/>
                  <p:pic>
                    <p:nvPicPr>
                      <p:cNvPr id="0" name=""/>
                      <p:cNvPicPr/>
                      <p:nvPr/>
                    </p:nvPicPr>
                    <p:blipFill>
                      <a:blip r:embed="rId14"/>
                      <a:stretch>
                        <a:fillRect/>
                      </a:stretch>
                    </p:blipFill>
                    <p:spPr>
                      <a:xfrm>
                        <a:off x="1447800" y="4675188"/>
                        <a:ext cx="1547813" cy="506412"/>
                      </a:xfrm>
                      <a:prstGeom prst="rect">
                        <a:avLst/>
                      </a:prstGeom>
                    </p:spPr>
                  </p:pic>
                </p:oleObj>
              </mc:Fallback>
            </mc:AlternateContent>
          </a:graphicData>
        </a:graphic>
      </p:graphicFrame>
      <p:graphicFrame>
        <p:nvGraphicFramePr>
          <p:cNvPr id="34" name="Object 33"/>
          <p:cNvGraphicFramePr>
            <a:graphicFrameLocks noChangeAspect="1"/>
          </p:cNvGraphicFramePr>
          <p:nvPr>
            <p:extLst>
              <p:ext uri="{D42A27DB-BD31-4B8C-83A1-F6EECF244321}">
                <p14:modId xmlns:p14="http://schemas.microsoft.com/office/powerpoint/2010/main" val="2600568229"/>
              </p:ext>
            </p:extLst>
          </p:nvPr>
        </p:nvGraphicFramePr>
        <p:xfrm>
          <a:off x="1447800" y="5356225"/>
          <a:ext cx="1828800" cy="506413"/>
        </p:xfrm>
        <a:graphic>
          <a:graphicData uri="http://schemas.openxmlformats.org/presentationml/2006/ole">
            <mc:AlternateContent xmlns:mc="http://schemas.openxmlformats.org/markup-compatibility/2006">
              <mc:Choice xmlns:v="urn:schemas-microsoft-com:vml" Requires="v">
                <p:oleObj spid="_x0000_s172195" name="Equation" r:id="rId15" imgW="825500" imgH="228600" progId="Equation.DSMT4">
                  <p:embed/>
                </p:oleObj>
              </mc:Choice>
              <mc:Fallback>
                <p:oleObj name="Equation" r:id="rId15" imgW="825500" imgH="228600" progId="Equation.DSMT4">
                  <p:embed/>
                  <p:pic>
                    <p:nvPicPr>
                      <p:cNvPr id="0" name=""/>
                      <p:cNvPicPr/>
                      <p:nvPr/>
                    </p:nvPicPr>
                    <p:blipFill>
                      <a:blip r:embed="rId16"/>
                      <a:stretch>
                        <a:fillRect/>
                      </a:stretch>
                    </p:blipFill>
                    <p:spPr>
                      <a:xfrm>
                        <a:off x="1447800" y="5356225"/>
                        <a:ext cx="1828800" cy="506413"/>
                      </a:xfrm>
                      <a:prstGeom prst="rect">
                        <a:avLst/>
                      </a:prstGeom>
                    </p:spPr>
                  </p:pic>
                </p:oleObj>
              </mc:Fallback>
            </mc:AlternateContent>
          </a:graphicData>
        </a:graphic>
      </p:graphicFrame>
    </p:spTree>
    <p:extLst>
      <p:ext uri="{BB962C8B-B14F-4D97-AF65-F5344CB8AC3E}">
        <p14:creationId xmlns:p14="http://schemas.microsoft.com/office/powerpoint/2010/main" val="109389474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uild="p"/>
    </p:bld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Discovery of Maximal P Violation</a:t>
            </a:r>
            <a:endParaRPr lang="en-US" dirty="0"/>
          </a:p>
        </p:txBody>
      </p:sp>
      <p:sp>
        <p:nvSpPr>
          <p:cNvPr id="3" name="Text Placeholder 2"/>
          <p:cNvSpPr>
            <a:spLocks noGrp="1"/>
          </p:cNvSpPr>
          <p:nvPr>
            <p:ph type="body" sz="quarter" idx="13"/>
          </p:nvPr>
        </p:nvSpPr>
        <p:spPr/>
        <p:txBody>
          <a:bodyPr/>
          <a:lstStyle/>
          <a:p>
            <a:r>
              <a:rPr lang="en-US" dirty="0" smtClean="0"/>
              <a:t>Resulted in identification of interaction as V-A!</a:t>
            </a:r>
          </a:p>
          <a:p>
            <a:endParaRPr lang="en-US" dirty="0"/>
          </a:p>
          <a:p>
            <a:endParaRPr lang="en-US" dirty="0" smtClean="0"/>
          </a:p>
          <a:p>
            <a:r>
              <a:rPr lang="en-US" dirty="0" smtClean="0"/>
              <a:t>Universal coupling – same for all leptons</a:t>
            </a:r>
          </a:p>
        </p:txBody>
      </p:sp>
      <p:sp>
        <p:nvSpPr>
          <p:cNvPr id="4" name="Date Placeholder 3"/>
          <p:cNvSpPr>
            <a:spLocks noGrp="1"/>
          </p:cNvSpPr>
          <p:nvPr>
            <p:ph type="dt" sz="half" idx="14"/>
          </p:nvPr>
        </p:nvSpPr>
        <p:spPr/>
        <p:txBody>
          <a:bodyPr/>
          <a:lstStyle/>
          <a:p>
            <a:fld id="{47362F8A-4D58-6A48-A925-8DE063978680}" type="datetime5">
              <a:rPr lang="en-US" smtClean="0"/>
              <a:t>18-Dec-13</a:t>
            </a:fld>
            <a:endParaRPr lang="en-US"/>
          </a:p>
        </p:txBody>
      </p:sp>
      <p:sp>
        <p:nvSpPr>
          <p:cNvPr id="5" name="Footer Placeholder 4"/>
          <p:cNvSpPr>
            <a:spLocks noGrp="1"/>
          </p:cNvSpPr>
          <p:nvPr>
            <p:ph type="ftr" sz="quarter" idx="15"/>
          </p:nvPr>
        </p:nvSpPr>
        <p:spPr/>
        <p:txBody>
          <a:bodyPr/>
          <a:lstStyle/>
          <a:p>
            <a:pPr>
              <a:defRPr/>
            </a:pPr>
            <a:r>
              <a:rPr lang="en-US" smtClean="0"/>
              <a:t>Sridhara Dasu (Wisconsin)</a:t>
            </a:r>
            <a:endParaRPr lang="en-US"/>
          </a:p>
        </p:txBody>
      </p:sp>
      <p:sp>
        <p:nvSpPr>
          <p:cNvPr id="6" name="Slide Number Placeholder 5"/>
          <p:cNvSpPr>
            <a:spLocks noGrp="1"/>
          </p:cNvSpPr>
          <p:nvPr>
            <p:ph type="sldNum" sz="quarter" idx="16"/>
          </p:nvPr>
        </p:nvSpPr>
        <p:spPr/>
        <p:txBody>
          <a:bodyPr/>
          <a:lstStyle/>
          <a:p>
            <a:fld id="{623EC512-DE41-8D4F-9FC7-449F6E7E2BE8}" type="slidenum">
              <a:rPr lang="en-US" smtClean="0"/>
              <a:pPr/>
              <a:t>15</a:t>
            </a:fld>
            <a:endParaRPr lang="en-US"/>
          </a:p>
        </p:txBody>
      </p:sp>
      <p:graphicFrame>
        <p:nvGraphicFramePr>
          <p:cNvPr id="7" name="Object 6"/>
          <p:cNvGraphicFramePr>
            <a:graphicFrameLocks noChangeAspect="1"/>
          </p:cNvGraphicFramePr>
          <p:nvPr>
            <p:extLst>
              <p:ext uri="{D42A27DB-BD31-4B8C-83A1-F6EECF244321}">
                <p14:modId xmlns:p14="http://schemas.microsoft.com/office/powerpoint/2010/main" val="1310509260"/>
              </p:ext>
            </p:extLst>
          </p:nvPr>
        </p:nvGraphicFramePr>
        <p:xfrm>
          <a:off x="2379662" y="1828800"/>
          <a:ext cx="2954338" cy="619125"/>
        </p:xfrm>
        <a:graphic>
          <a:graphicData uri="http://schemas.openxmlformats.org/presentationml/2006/ole">
            <mc:AlternateContent xmlns:mc="http://schemas.openxmlformats.org/markup-compatibility/2006">
              <mc:Choice xmlns:v="urn:schemas-microsoft-com:vml" Requires="v">
                <p:oleObj spid="_x0000_s173198" name="Equation" r:id="rId3" imgW="1333500" imgH="279400" progId="Equation.DSMT4">
                  <p:embed/>
                </p:oleObj>
              </mc:Choice>
              <mc:Fallback>
                <p:oleObj name="Equation" r:id="rId3" imgW="1333500" imgH="279400" progId="Equation.DSMT4">
                  <p:embed/>
                  <p:pic>
                    <p:nvPicPr>
                      <p:cNvPr id="0" name=""/>
                      <p:cNvPicPr/>
                      <p:nvPr/>
                    </p:nvPicPr>
                    <p:blipFill>
                      <a:blip r:embed="rId4"/>
                      <a:stretch>
                        <a:fillRect/>
                      </a:stretch>
                    </p:blipFill>
                    <p:spPr>
                      <a:xfrm>
                        <a:off x="2379662" y="1828800"/>
                        <a:ext cx="2954338" cy="619125"/>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2500412599"/>
              </p:ext>
            </p:extLst>
          </p:nvPr>
        </p:nvGraphicFramePr>
        <p:xfrm>
          <a:off x="1447800" y="2438400"/>
          <a:ext cx="5486400" cy="563562"/>
        </p:xfrm>
        <a:graphic>
          <a:graphicData uri="http://schemas.openxmlformats.org/presentationml/2006/ole">
            <mc:AlternateContent xmlns:mc="http://schemas.openxmlformats.org/markup-compatibility/2006">
              <mc:Choice xmlns:v="urn:schemas-microsoft-com:vml" Requires="v">
                <p:oleObj spid="_x0000_s173199" name="Equation" r:id="rId5" imgW="2476500" imgH="254000" progId="Equation.DSMT4">
                  <p:embed/>
                </p:oleObj>
              </mc:Choice>
              <mc:Fallback>
                <p:oleObj name="Equation" r:id="rId5" imgW="2476500" imgH="254000" progId="Equation.DSMT4">
                  <p:embed/>
                  <p:pic>
                    <p:nvPicPr>
                      <p:cNvPr id="0" name=""/>
                      <p:cNvPicPr/>
                      <p:nvPr/>
                    </p:nvPicPr>
                    <p:blipFill>
                      <a:blip r:embed="rId6"/>
                      <a:stretch>
                        <a:fillRect/>
                      </a:stretch>
                    </p:blipFill>
                    <p:spPr>
                      <a:xfrm>
                        <a:off x="1447800" y="2438400"/>
                        <a:ext cx="5486400" cy="563562"/>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1245086010"/>
              </p:ext>
            </p:extLst>
          </p:nvPr>
        </p:nvGraphicFramePr>
        <p:xfrm>
          <a:off x="1501775" y="3429000"/>
          <a:ext cx="5683250" cy="901700"/>
        </p:xfrm>
        <a:graphic>
          <a:graphicData uri="http://schemas.openxmlformats.org/presentationml/2006/ole">
            <mc:AlternateContent xmlns:mc="http://schemas.openxmlformats.org/markup-compatibility/2006">
              <mc:Choice xmlns:v="urn:schemas-microsoft-com:vml" Requires="v">
                <p:oleObj spid="_x0000_s173200" name="Equation" r:id="rId7" imgW="2565400" imgH="406400" progId="Equation.DSMT4">
                  <p:embed/>
                </p:oleObj>
              </mc:Choice>
              <mc:Fallback>
                <p:oleObj name="Equation" r:id="rId7" imgW="2565400" imgH="406400" progId="Equation.DSMT4">
                  <p:embed/>
                  <p:pic>
                    <p:nvPicPr>
                      <p:cNvPr id="0" name=""/>
                      <p:cNvPicPr/>
                      <p:nvPr/>
                    </p:nvPicPr>
                    <p:blipFill>
                      <a:blip r:embed="rId8"/>
                      <a:stretch>
                        <a:fillRect/>
                      </a:stretch>
                    </p:blipFill>
                    <p:spPr>
                      <a:xfrm>
                        <a:off x="1501775" y="3429000"/>
                        <a:ext cx="5683250" cy="901700"/>
                      </a:xfrm>
                      <a:prstGeom prst="rect">
                        <a:avLst/>
                      </a:prstGeom>
                    </p:spPr>
                  </p:pic>
                </p:oleObj>
              </mc:Fallback>
            </mc:AlternateContent>
          </a:graphicData>
        </a:graphic>
      </p:graphicFrame>
      <p:grpSp>
        <p:nvGrpSpPr>
          <p:cNvPr id="27" name="Group 26"/>
          <p:cNvGrpSpPr/>
          <p:nvPr/>
        </p:nvGrpSpPr>
        <p:grpSpPr>
          <a:xfrm>
            <a:off x="5404878" y="4337209"/>
            <a:ext cx="3967722" cy="1674654"/>
            <a:chOff x="5404878" y="4337209"/>
            <a:chExt cx="3967722" cy="1674654"/>
          </a:xfrm>
        </p:grpSpPr>
        <p:grpSp>
          <p:nvGrpSpPr>
            <p:cNvPr id="28" name="Group 7"/>
            <p:cNvGrpSpPr>
              <a:grpSpLocks/>
            </p:cNvGrpSpPr>
            <p:nvPr/>
          </p:nvGrpSpPr>
          <p:grpSpPr bwMode="auto">
            <a:xfrm rot="1200000">
              <a:off x="5404878" y="4811535"/>
              <a:ext cx="1882775" cy="1587"/>
              <a:chOff x="1392" y="1488"/>
              <a:chExt cx="1584" cy="0"/>
            </a:xfrm>
          </p:grpSpPr>
          <p:sp>
            <p:nvSpPr>
              <p:cNvPr id="42" name="Line 8"/>
              <p:cNvSpPr>
                <a:spLocks noChangeShapeType="1"/>
              </p:cNvSpPr>
              <p:nvPr/>
            </p:nvSpPr>
            <p:spPr bwMode="auto">
              <a:xfrm>
                <a:off x="1392" y="1488"/>
                <a:ext cx="864"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n>
                    <a:solidFill>
                      <a:schemeClr val="tx1"/>
                    </a:solidFill>
                    <a:tailEnd type="oval"/>
                  </a:ln>
                </a:endParaRPr>
              </a:p>
            </p:txBody>
          </p:sp>
          <p:sp>
            <p:nvSpPr>
              <p:cNvPr id="43" name="Line 9"/>
              <p:cNvSpPr>
                <a:spLocks noChangeShapeType="1"/>
              </p:cNvSpPr>
              <p:nvPr/>
            </p:nvSpPr>
            <p:spPr bwMode="auto">
              <a:xfrm>
                <a:off x="1392" y="1488"/>
                <a:ext cx="1584"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n>
                    <a:solidFill>
                      <a:schemeClr val="tx1"/>
                    </a:solidFill>
                    <a:tailEnd type="oval"/>
                  </a:ln>
                </a:endParaRPr>
              </a:p>
            </p:txBody>
          </p:sp>
        </p:grpSp>
        <p:grpSp>
          <p:nvGrpSpPr>
            <p:cNvPr id="29" name="Group 7"/>
            <p:cNvGrpSpPr>
              <a:grpSpLocks/>
            </p:cNvGrpSpPr>
            <p:nvPr/>
          </p:nvGrpSpPr>
          <p:grpSpPr bwMode="auto">
            <a:xfrm rot="20400000" flipV="1">
              <a:off x="7164495" y="4811535"/>
              <a:ext cx="1882775" cy="1587"/>
              <a:chOff x="1392" y="1488"/>
              <a:chExt cx="1584" cy="0"/>
            </a:xfrm>
          </p:grpSpPr>
          <p:sp>
            <p:nvSpPr>
              <p:cNvPr id="40" name="Line 8"/>
              <p:cNvSpPr>
                <a:spLocks noChangeShapeType="1"/>
              </p:cNvSpPr>
              <p:nvPr/>
            </p:nvSpPr>
            <p:spPr bwMode="auto">
              <a:xfrm>
                <a:off x="1392" y="1488"/>
                <a:ext cx="864"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n>
                    <a:solidFill>
                      <a:schemeClr val="tx1"/>
                    </a:solidFill>
                    <a:tailEnd type="oval"/>
                  </a:ln>
                </a:endParaRPr>
              </a:p>
            </p:txBody>
          </p:sp>
          <p:sp>
            <p:nvSpPr>
              <p:cNvPr id="41" name="Line 9"/>
              <p:cNvSpPr>
                <a:spLocks noChangeShapeType="1"/>
              </p:cNvSpPr>
              <p:nvPr/>
            </p:nvSpPr>
            <p:spPr bwMode="auto">
              <a:xfrm>
                <a:off x="1392" y="1488"/>
                <a:ext cx="1584"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n>
                    <a:solidFill>
                      <a:schemeClr val="tx1"/>
                    </a:solidFill>
                    <a:tailEnd type="oval"/>
                  </a:ln>
                </a:endParaRPr>
              </a:p>
            </p:txBody>
          </p:sp>
        </p:grpSp>
        <p:grpSp>
          <p:nvGrpSpPr>
            <p:cNvPr id="30" name="Group 7"/>
            <p:cNvGrpSpPr>
              <a:grpSpLocks/>
            </p:cNvGrpSpPr>
            <p:nvPr/>
          </p:nvGrpSpPr>
          <p:grpSpPr bwMode="auto">
            <a:xfrm rot="639687" flipV="1">
              <a:off x="7252307" y="5304473"/>
              <a:ext cx="1882775" cy="1587"/>
              <a:chOff x="1392" y="1488"/>
              <a:chExt cx="1584" cy="0"/>
            </a:xfrm>
          </p:grpSpPr>
          <p:sp>
            <p:nvSpPr>
              <p:cNvPr id="38" name="Line 8"/>
              <p:cNvSpPr>
                <a:spLocks noChangeShapeType="1"/>
              </p:cNvSpPr>
              <p:nvPr/>
            </p:nvSpPr>
            <p:spPr bwMode="auto">
              <a:xfrm>
                <a:off x="1392" y="1488"/>
                <a:ext cx="864"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n>
                    <a:solidFill>
                      <a:schemeClr val="tx1"/>
                    </a:solidFill>
                    <a:tailEnd type="oval"/>
                  </a:ln>
                </a:endParaRPr>
              </a:p>
            </p:txBody>
          </p:sp>
          <p:sp>
            <p:nvSpPr>
              <p:cNvPr id="39" name="Line 9"/>
              <p:cNvSpPr>
                <a:spLocks noChangeShapeType="1"/>
              </p:cNvSpPr>
              <p:nvPr/>
            </p:nvSpPr>
            <p:spPr bwMode="auto">
              <a:xfrm>
                <a:off x="1392" y="1488"/>
                <a:ext cx="1584"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n>
                    <a:solidFill>
                      <a:schemeClr val="tx1"/>
                    </a:solidFill>
                    <a:tailEnd type="oval"/>
                  </a:ln>
                </a:endParaRPr>
              </a:p>
            </p:txBody>
          </p:sp>
        </p:grpSp>
        <p:grpSp>
          <p:nvGrpSpPr>
            <p:cNvPr id="31" name="Group 7"/>
            <p:cNvGrpSpPr>
              <a:grpSpLocks/>
            </p:cNvGrpSpPr>
            <p:nvPr/>
          </p:nvGrpSpPr>
          <p:grpSpPr bwMode="auto">
            <a:xfrm rot="1861760" flipV="1">
              <a:off x="7079679" y="5609263"/>
              <a:ext cx="1882775" cy="1587"/>
              <a:chOff x="1392" y="1488"/>
              <a:chExt cx="1584" cy="0"/>
            </a:xfrm>
          </p:grpSpPr>
          <p:sp>
            <p:nvSpPr>
              <p:cNvPr id="36" name="Line 8"/>
              <p:cNvSpPr>
                <a:spLocks noChangeShapeType="1"/>
              </p:cNvSpPr>
              <p:nvPr/>
            </p:nvSpPr>
            <p:spPr bwMode="auto">
              <a:xfrm>
                <a:off x="1392" y="1488"/>
                <a:ext cx="864"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n>
                    <a:solidFill>
                      <a:schemeClr val="tx1"/>
                    </a:solidFill>
                    <a:tailEnd type="oval"/>
                  </a:ln>
                </a:endParaRPr>
              </a:p>
            </p:txBody>
          </p:sp>
          <p:sp>
            <p:nvSpPr>
              <p:cNvPr id="37" name="Line 9"/>
              <p:cNvSpPr>
                <a:spLocks noChangeShapeType="1"/>
              </p:cNvSpPr>
              <p:nvPr/>
            </p:nvSpPr>
            <p:spPr bwMode="auto">
              <a:xfrm>
                <a:off x="1392" y="1488"/>
                <a:ext cx="1584"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n>
                    <a:solidFill>
                      <a:schemeClr val="tx1"/>
                    </a:solidFill>
                    <a:tailEnd type="oval"/>
                  </a:ln>
                </a:endParaRPr>
              </a:p>
            </p:txBody>
          </p:sp>
        </p:grpSp>
        <p:sp>
          <p:nvSpPr>
            <p:cNvPr id="32" name="TextBox 31"/>
            <p:cNvSpPr txBox="1"/>
            <p:nvPr/>
          </p:nvSpPr>
          <p:spPr>
            <a:xfrm>
              <a:off x="6313524" y="4388505"/>
              <a:ext cx="787021" cy="461665"/>
            </a:xfrm>
            <a:prstGeom prst="rect">
              <a:avLst/>
            </a:prstGeom>
            <a:noFill/>
          </p:spPr>
          <p:txBody>
            <a:bodyPr wrap="square" rtlCol="0">
              <a:spAutoFit/>
            </a:bodyPr>
            <a:lstStyle/>
            <a:p>
              <a:r>
                <a:rPr lang="en-US" sz="2400" b="1" dirty="0" smtClean="0">
                  <a:latin typeface="Symbol" charset="2"/>
                  <a:cs typeface="Symbol" charset="2"/>
                </a:rPr>
                <a:t>m</a:t>
              </a:r>
              <a:endParaRPr lang="en-US" sz="2400" b="1" dirty="0">
                <a:latin typeface="Symbol" charset="2"/>
                <a:cs typeface="Symbol" charset="2"/>
              </a:endParaRPr>
            </a:p>
          </p:txBody>
        </p:sp>
        <p:sp>
          <p:nvSpPr>
            <p:cNvPr id="33" name="TextBox 32"/>
            <p:cNvSpPr txBox="1"/>
            <p:nvPr/>
          </p:nvSpPr>
          <p:spPr>
            <a:xfrm>
              <a:off x="8585579" y="4904215"/>
              <a:ext cx="787021" cy="461665"/>
            </a:xfrm>
            <a:prstGeom prst="rect">
              <a:avLst/>
            </a:prstGeom>
            <a:noFill/>
          </p:spPr>
          <p:txBody>
            <a:bodyPr wrap="square" rtlCol="0">
              <a:spAutoFit/>
            </a:bodyPr>
            <a:lstStyle/>
            <a:p>
              <a:r>
                <a:rPr lang="en-US" sz="2400" b="1" dirty="0" smtClean="0"/>
                <a:t>e</a:t>
              </a:r>
              <a:r>
                <a:rPr lang="en-US" sz="2400" b="1" baseline="30000" dirty="0" smtClean="0"/>
                <a:t>–</a:t>
              </a:r>
              <a:endParaRPr lang="en-US" sz="2400" b="1" dirty="0"/>
            </a:p>
          </p:txBody>
        </p:sp>
        <p:graphicFrame>
          <p:nvGraphicFramePr>
            <p:cNvPr id="34" name="Object 33"/>
            <p:cNvGraphicFramePr>
              <a:graphicFrameLocks noChangeAspect="1"/>
            </p:cNvGraphicFramePr>
            <p:nvPr>
              <p:extLst>
                <p:ext uri="{D42A27DB-BD31-4B8C-83A1-F6EECF244321}">
                  <p14:modId xmlns:p14="http://schemas.microsoft.com/office/powerpoint/2010/main" val="1731159487"/>
                </p:ext>
              </p:extLst>
            </p:nvPr>
          </p:nvGraphicFramePr>
          <p:xfrm>
            <a:off x="8475663" y="5567363"/>
            <a:ext cx="360362" cy="444500"/>
          </p:xfrm>
          <a:graphic>
            <a:graphicData uri="http://schemas.openxmlformats.org/presentationml/2006/ole">
              <mc:AlternateContent xmlns:mc="http://schemas.openxmlformats.org/markup-compatibility/2006">
                <mc:Choice xmlns:v="urn:schemas-microsoft-com:vml" Requires="v">
                  <p:oleObj spid="_x0000_s173201" name="Equation" r:id="rId9" imgW="165100" imgH="203200" progId="Equation.DSMT4">
                    <p:embed/>
                  </p:oleObj>
                </mc:Choice>
                <mc:Fallback>
                  <p:oleObj name="Equation" r:id="rId9" imgW="165100" imgH="203200" progId="Equation.DSMT4">
                    <p:embed/>
                    <p:pic>
                      <p:nvPicPr>
                        <p:cNvPr id="0" name=""/>
                        <p:cNvPicPr/>
                        <p:nvPr/>
                      </p:nvPicPr>
                      <p:blipFill>
                        <a:blip r:embed="rId10"/>
                        <a:stretch>
                          <a:fillRect/>
                        </a:stretch>
                      </p:blipFill>
                      <p:spPr>
                        <a:xfrm>
                          <a:off x="8475663" y="5567363"/>
                          <a:ext cx="360362" cy="444500"/>
                        </a:xfrm>
                        <a:prstGeom prst="rect">
                          <a:avLst/>
                        </a:prstGeom>
                      </p:spPr>
                    </p:pic>
                  </p:oleObj>
                </mc:Fallback>
              </mc:AlternateContent>
            </a:graphicData>
          </a:graphic>
        </p:graphicFrame>
        <p:graphicFrame>
          <p:nvGraphicFramePr>
            <p:cNvPr id="35" name="Object 34"/>
            <p:cNvGraphicFramePr>
              <a:graphicFrameLocks noChangeAspect="1"/>
            </p:cNvGraphicFramePr>
            <p:nvPr>
              <p:extLst>
                <p:ext uri="{D42A27DB-BD31-4B8C-83A1-F6EECF244321}">
                  <p14:modId xmlns:p14="http://schemas.microsoft.com/office/powerpoint/2010/main" val="18630923"/>
                </p:ext>
              </p:extLst>
            </p:nvPr>
          </p:nvGraphicFramePr>
          <p:xfrm>
            <a:off x="7683879" y="4337209"/>
            <a:ext cx="415925" cy="498475"/>
          </p:xfrm>
          <a:graphic>
            <a:graphicData uri="http://schemas.openxmlformats.org/presentationml/2006/ole">
              <mc:AlternateContent xmlns:mc="http://schemas.openxmlformats.org/markup-compatibility/2006">
                <mc:Choice xmlns:v="urn:schemas-microsoft-com:vml" Requires="v">
                  <p:oleObj spid="_x0000_s173202" name="Equation" r:id="rId11" imgW="190500" imgH="228600" progId="Equation.DSMT4">
                    <p:embed/>
                  </p:oleObj>
                </mc:Choice>
                <mc:Fallback>
                  <p:oleObj name="Equation" r:id="rId11" imgW="190500" imgH="228600" progId="Equation.DSMT4">
                    <p:embed/>
                    <p:pic>
                      <p:nvPicPr>
                        <p:cNvPr id="0" name=""/>
                        <p:cNvPicPr/>
                        <p:nvPr/>
                      </p:nvPicPr>
                      <p:blipFill>
                        <a:blip r:embed="rId12"/>
                        <a:stretch>
                          <a:fillRect/>
                        </a:stretch>
                      </p:blipFill>
                      <p:spPr>
                        <a:xfrm>
                          <a:off x="7683879" y="4337209"/>
                          <a:ext cx="415925" cy="498475"/>
                        </a:xfrm>
                        <a:prstGeom prst="rect">
                          <a:avLst/>
                        </a:prstGeom>
                      </p:spPr>
                    </p:pic>
                  </p:oleObj>
                </mc:Fallback>
              </mc:AlternateContent>
            </a:graphicData>
          </a:graphic>
        </p:graphicFrame>
      </p:grpSp>
      <p:graphicFrame>
        <p:nvGraphicFramePr>
          <p:cNvPr id="44" name="Object 43"/>
          <p:cNvGraphicFramePr>
            <a:graphicFrameLocks noChangeAspect="1"/>
          </p:cNvGraphicFramePr>
          <p:nvPr>
            <p:extLst>
              <p:ext uri="{D42A27DB-BD31-4B8C-83A1-F6EECF244321}">
                <p14:modId xmlns:p14="http://schemas.microsoft.com/office/powerpoint/2010/main" val="1855093538"/>
              </p:ext>
            </p:extLst>
          </p:nvPr>
        </p:nvGraphicFramePr>
        <p:xfrm>
          <a:off x="228600" y="4306888"/>
          <a:ext cx="5486400" cy="1408112"/>
        </p:xfrm>
        <a:graphic>
          <a:graphicData uri="http://schemas.openxmlformats.org/presentationml/2006/ole">
            <mc:AlternateContent xmlns:mc="http://schemas.openxmlformats.org/markup-compatibility/2006">
              <mc:Choice xmlns:v="urn:schemas-microsoft-com:vml" Requires="v">
                <p:oleObj spid="_x0000_s173203" name="Equation" r:id="rId13" imgW="2476500" imgH="635000" progId="Equation.DSMT4">
                  <p:embed/>
                </p:oleObj>
              </mc:Choice>
              <mc:Fallback>
                <p:oleObj name="Equation" r:id="rId13" imgW="2476500" imgH="635000" progId="Equation.DSMT4">
                  <p:embed/>
                  <p:pic>
                    <p:nvPicPr>
                      <p:cNvPr id="0" name=""/>
                      <p:cNvPicPr/>
                      <p:nvPr/>
                    </p:nvPicPr>
                    <p:blipFill>
                      <a:blip r:embed="rId14"/>
                      <a:stretch>
                        <a:fillRect/>
                      </a:stretch>
                    </p:blipFill>
                    <p:spPr>
                      <a:xfrm>
                        <a:off x="228600" y="4306888"/>
                        <a:ext cx="5486400" cy="1408112"/>
                      </a:xfrm>
                      <a:prstGeom prst="rect">
                        <a:avLst/>
                      </a:prstGeom>
                    </p:spPr>
                  </p:pic>
                </p:oleObj>
              </mc:Fallback>
            </mc:AlternateContent>
          </a:graphicData>
        </a:graphic>
      </p:graphicFrame>
      <p:graphicFrame>
        <p:nvGraphicFramePr>
          <p:cNvPr id="45" name="Object 44"/>
          <p:cNvGraphicFramePr>
            <a:graphicFrameLocks noChangeAspect="1"/>
          </p:cNvGraphicFramePr>
          <p:nvPr>
            <p:extLst>
              <p:ext uri="{D42A27DB-BD31-4B8C-83A1-F6EECF244321}">
                <p14:modId xmlns:p14="http://schemas.microsoft.com/office/powerpoint/2010/main" val="1712885732"/>
              </p:ext>
            </p:extLst>
          </p:nvPr>
        </p:nvGraphicFramePr>
        <p:xfrm>
          <a:off x="2909887" y="5486400"/>
          <a:ext cx="4557713" cy="1014412"/>
        </p:xfrm>
        <a:graphic>
          <a:graphicData uri="http://schemas.openxmlformats.org/presentationml/2006/ole">
            <mc:AlternateContent xmlns:mc="http://schemas.openxmlformats.org/markup-compatibility/2006">
              <mc:Choice xmlns:v="urn:schemas-microsoft-com:vml" Requires="v">
                <p:oleObj spid="_x0000_s173204" name="Equation" r:id="rId15" imgW="2057400" imgH="457200" progId="Equation.DSMT4">
                  <p:embed/>
                </p:oleObj>
              </mc:Choice>
              <mc:Fallback>
                <p:oleObj name="Equation" r:id="rId15" imgW="2057400" imgH="457200" progId="Equation.DSMT4">
                  <p:embed/>
                  <p:pic>
                    <p:nvPicPr>
                      <p:cNvPr id="0" name=""/>
                      <p:cNvPicPr/>
                      <p:nvPr/>
                    </p:nvPicPr>
                    <p:blipFill>
                      <a:blip r:embed="rId16"/>
                      <a:stretch>
                        <a:fillRect/>
                      </a:stretch>
                    </p:blipFill>
                    <p:spPr>
                      <a:xfrm>
                        <a:off x="2909887" y="5486400"/>
                        <a:ext cx="4557713" cy="1014412"/>
                      </a:xfrm>
                      <a:prstGeom prst="rect">
                        <a:avLst/>
                      </a:prstGeom>
                    </p:spPr>
                  </p:pic>
                </p:oleObj>
              </mc:Fallback>
            </mc:AlternateContent>
          </a:graphicData>
        </a:graphic>
      </p:graphicFrame>
    </p:spTree>
    <p:extLst>
      <p:ext uri="{BB962C8B-B14F-4D97-AF65-F5344CB8AC3E}">
        <p14:creationId xmlns:p14="http://schemas.microsoft.com/office/powerpoint/2010/main" val="156023474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Neutrino – Electron Scattering</a:t>
            </a:r>
            <a:endParaRPr lang="en-US" dirty="0"/>
          </a:p>
        </p:txBody>
      </p:sp>
      <p:sp>
        <p:nvSpPr>
          <p:cNvPr id="4" name="Date Placeholder 3"/>
          <p:cNvSpPr>
            <a:spLocks noGrp="1"/>
          </p:cNvSpPr>
          <p:nvPr>
            <p:ph type="dt" sz="half" idx="10"/>
          </p:nvPr>
        </p:nvSpPr>
        <p:spPr/>
        <p:txBody>
          <a:bodyPr/>
          <a:lstStyle/>
          <a:p>
            <a:fld id="{47362F8A-4D58-6A48-A925-8DE063978680}" type="datetime5">
              <a:rPr lang="en-US" smtClean="0"/>
              <a:t>18-Dec-13</a:t>
            </a:fld>
            <a:endParaRPr lang="en-US"/>
          </a:p>
        </p:txBody>
      </p:sp>
      <p:sp>
        <p:nvSpPr>
          <p:cNvPr id="5" name="Footer Placeholder 4"/>
          <p:cNvSpPr>
            <a:spLocks noGrp="1"/>
          </p:cNvSpPr>
          <p:nvPr>
            <p:ph type="ftr" sz="quarter" idx="11"/>
          </p:nvPr>
        </p:nvSpPr>
        <p:spPr/>
        <p:txBody>
          <a:bodyPr/>
          <a:lstStyle/>
          <a:p>
            <a:pPr>
              <a:defRPr/>
            </a:pPr>
            <a:r>
              <a:rPr lang="en-US" smtClean="0"/>
              <a:t>Sridhara Dasu (Wisconsin)</a:t>
            </a:r>
            <a:endParaRPr lang="en-US"/>
          </a:p>
        </p:txBody>
      </p:sp>
      <p:sp>
        <p:nvSpPr>
          <p:cNvPr id="6" name="Slide Number Placeholder 5"/>
          <p:cNvSpPr>
            <a:spLocks noGrp="1"/>
          </p:cNvSpPr>
          <p:nvPr>
            <p:ph type="sldNum" sz="quarter" idx="12"/>
          </p:nvPr>
        </p:nvSpPr>
        <p:spPr/>
        <p:txBody>
          <a:bodyPr/>
          <a:lstStyle/>
          <a:p>
            <a:fld id="{623EC512-DE41-8D4F-9FC7-449F6E7E2BE8}" type="slidenum">
              <a:rPr lang="en-US" smtClean="0"/>
              <a:pPr/>
              <a:t>16</a:t>
            </a:fld>
            <a:endParaRPr lang="en-US"/>
          </a:p>
        </p:txBody>
      </p:sp>
      <p:grpSp>
        <p:nvGrpSpPr>
          <p:cNvPr id="25" name="Group 7"/>
          <p:cNvGrpSpPr>
            <a:grpSpLocks/>
          </p:cNvGrpSpPr>
          <p:nvPr/>
        </p:nvGrpSpPr>
        <p:grpSpPr bwMode="auto">
          <a:xfrm rot="1200000">
            <a:off x="5334000" y="1922126"/>
            <a:ext cx="1882775" cy="1587"/>
            <a:chOff x="1392" y="1488"/>
            <a:chExt cx="1584" cy="0"/>
          </a:xfrm>
        </p:grpSpPr>
        <p:sp>
          <p:nvSpPr>
            <p:cNvPr id="39" name="Line 8"/>
            <p:cNvSpPr>
              <a:spLocks noChangeShapeType="1"/>
            </p:cNvSpPr>
            <p:nvPr/>
          </p:nvSpPr>
          <p:spPr bwMode="auto">
            <a:xfrm>
              <a:off x="1392" y="1488"/>
              <a:ext cx="864"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n>
                  <a:solidFill>
                    <a:schemeClr val="tx1"/>
                  </a:solidFill>
                  <a:tailEnd type="oval"/>
                </a:ln>
              </a:endParaRPr>
            </a:p>
          </p:txBody>
        </p:sp>
        <p:sp>
          <p:nvSpPr>
            <p:cNvPr id="40" name="Line 9"/>
            <p:cNvSpPr>
              <a:spLocks noChangeShapeType="1"/>
            </p:cNvSpPr>
            <p:nvPr/>
          </p:nvSpPr>
          <p:spPr bwMode="auto">
            <a:xfrm>
              <a:off x="1392" y="1488"/>
              <a:ext cx="1584"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n>
                  <a:solidFill>
                    <a:schemeClr val="tx1"/>
                  </a:solidFill>
                  <a:tailEnd type="oval"/>
                </a:ln>
              </a:endParaRPr>
            </a:p>
          </p:txBody>
        </p:sp>
      </p:grpSp>
      <p:grpSp>
        <p:nvGrpSpPr>
          <p:cNvPr id="26" name="Group 7"/>
          <p:cNvGrpSpPr>
            <a:grpSpLocks/>
          </p:cNvGrpSpPr>
          <p:nvPr/>
        </p:nvGrpSpPr>
        <p:grpSpPr bwMode="auto">
          <a:xfrm rot="20400000" flipV="1">
            <a:off x="7093617" y="1922126"/>
            <a:ext cx="1882775" cy="1587"/>
            <a:chOff x="1392" y="1488"/>
            <a:chExt cx="1584" cy="0"/>
          </a:xfrm>
        </p:grpSpPr>
        <p:sp>
          <p:nvSpPr>
            <p:cNvPr id="37" name="Line 8"/>
            <p:cNvSpPr>
              <a:spLocks noChangeShapeType="1"/>
            </p:cNvSpPr>
            <p:nvPr/>
          </p:nvSpPr>
          <p:spPr bwMode="auto">
            <a:xfrm>
              <a:off x="1392" y="1488"/>
              <a:ext cx="864"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n>
                  <a:solidFill>
                    <a:schemeClr val="tx1"/>
                  </a:solidFill>
                  <a:tailEnd type="oval"/>
                </a:ln>
              </a:endParaRPr>
            </a:p>
          </p:txBody>
        </p:sp>
        <p:sp>
          <p:nvSpPr>
            <p:cNvPr id="38" name="Line 9"/>
            <p:cNvSpPr>
              <a:spLocks noChangeShapeType="1"/>
            </p:cNvSpPr>
            <p:nvPr/>
          </p:nvSpPr>
          <p:spPr bwMode="auto">
            <a:xfrm>
              <a:off x="1392" y="1488"/>
              <a:ext cx="1584"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n>
                  <a:solidFill>
                    <a:schemeClr val="tx1"/>
                  </a:solidFill>
                  <a:tailEnd type="oval"/>
                </a:ln>
              </a:endParaRPr>
            </a:p>
          </p:txBody>
        </p:sp>
      </p:grpSp>
      <p:grpSp>
        <p:nvGrpSpPr>
          <p:cNvPr id="27" name="Group 7"/>
          <p:cNvGrpSpPr>
            <a:grpSpLocks/>
          </p:cNvGrpSpPr>
          <p:nvPr/>
        </p:nvGrpSpPr>
        <p:grpSpPr bwMode="auto">
          <a:xfrm rot="20960313" flipH="1" flipV="1">
            <a:off x="5317897" y="2415064"/>
            <a:ext cx="1882775" cy="1587"/>
            <a:chOff x="1392" y="1488"/>
            <a:chExt cx="1584" cy="0"/>
          </a:xfrm>
        </p:grpSpPr>
        <p:sp>
          <p:nvSpPr>
            <p:cNvPr id="35" name="Line 8"/>
            <p:cNvSpPr>
              <a:spLocks noChangeShapeType="1"/>
            </p:cNvSpPr>
            <p:nvPr/>
          </p:nvSpPr>
          <p:spPr bwMode="auto">
            <a:xfrm>
              <a:off x="1392" y="1488"/>
              <a:ext cx="864"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n>
                  <a:solidFill>
                    <a:schemeClr val="tx1"/>
                  </a:solidFill>
                  <a:tailEnd type="oval"/>
                </a:ln>
              </a:endParaRPr>
            </a:p>
          </p:txBody>
        </p:sp>
        <p:sp>
          <p:nvSpPr>
            <p:cNvPr id="36" name="Line 9"/>
            <p:cNvSpPr>
              <a:spLocks noChangeShapeType="1"/>
            </p:cNvSpPr>
            <p:nvPr/>
          </p:nvSpPr>
          <p:spPr bwMode="auto">
            <a:xfrm>
              <a:off x="1392" y="1488"/>
              <a:ext cx="1584"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n>
                  <a:solidFill>
                    <a:schemeClr val="tx1"/>
                  </a:solidFill>
                  <a:tailEnd type="oval"/>
                </a:ln>
              </a:endParaRPr>
            </a:p>
          </p:txBody>
        </p:sp>
      </p:grpSp>
      <p:grpSp>
        <p:nvGrpSpPr>
          <p:cNvPr id="28" name="Group 7"/>
          <p:cNvGrpSpPr>
            <a:grpSpLocks/>
          </p:cNvGrpSpPr>
          <p:nvPr/>
        </p:nvGrpSpPr>
        <p:grpSpPr bwMode="auto">
          <a:xfrm rot="1861760" flipV="1">
            <a:off x="7008801" y="2719854"/>
            <a:ext cx="1882775" cy="1587"/>
            <a:chOff x="1392" y="1488"/>
            <a:chExt cx="1584" cy="0"/>
          </a:xfrm>
        </p:grpSpPr>
        <p:sp>
          <p:nvSpPr>
            <p:cNvPr id="33" name="Line 8"/>
            <p:cNvSpPr>
              <a:spLocks noChangeShapeType="1"/>
            </p:cNvSpPr>
            <p:nvPr/>
          </p:nvSpPr>
          <p:spPr bwMode="auto">
            <a:xfrm>
              <a:off x="1392" y="1488"/>
              <a:ext cx="864"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n>
                  <a:solidFill>
                    <a:schemeClr val="tx1"/>
                  </a:solidFill>
                  <a:tailEnd type="oval"/>
                </a:ln>
              </a:endParaRPr>
            </a:p>
          </p:txBody>
        </p:sp>
        <p:sp>
          <p:nvSpPr>
            <p:cNvPr id="34" name="Line 9"/>
            <p:cNvSpPr>
              <a:spLocks noChangeShapeType="1"/>
            </p:cNvSpPr>
            <p:nvPr/>
          </p:nvSpPr>
          <p:spPr bwMode="auto">
            <a:xfrm>
              <a:off x="1392" y="1488"/>
              <a:ext cx="1584"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n>
                  <a:solidFill>
                    <a:schemeClr val="tx1"/>
                  </a:solidFill>
                  <a:tailEnd type="oval"/>
                </a:ln>
              </a:endParaRPr>
            </a:p>
          </p:txBody>
        </p:sp>
      </p:grpSp>
      <p:sp>
        <p:nvSpPr>
          <p:cNvPr id="29" name="TextBox 28"/>
          <p:cNvSpPr txBox="1"/>
          <p:nvPr/>
        </p:nvSpPr>
        <p:spPr>
          <a:xfrm>
            <a:off x="7683689" y="1450025"/>
            <a:ext cx="787021" cy="461665"/>
          </a:xfrm>
          <a:prstGeom prst="rect">
            <a:avLst/>
          </a:prstGeom>
          <a:noFill/>
        </p:spPr>
        <p:txBody>
          <a:bodyPr wrap="square" rtlCol="0">
            <a:spAutoFit/>
          </a:bodyPr>
          <a:lstStyle/>
          <a:p>
            <a:r>
              <a:rPr lang="en-US" sz="2400" b="1" dirty="0" smtClean="0">
                <a:latin typeface="Symbol" charset="2"/>
                <a:cs typeface="Symbol" charset="2"/>
              </a:rPr>
              <a:t>m</a:t>
            </a:r>
            <a:endParaRPr lang="en-US" sz="2400" b="1" dirty="0">
              <a:latin typeface="Symbol" charset="2"/>
              <a:cs typeface="Symbol" charset="2"/>
            </a:endParaRPr>
          </a:p>
        </p:txBody>
      </p:sp>
      <p:sp>
        <p:nvSpPr>
          <p:cNvPr id="30" name="TextBox 29"/>
          <p:cNvSpPr txBox="1"/>
          <p:nvPr/>
        </p:nvSpPr>
        <p:spPr>
          <a:xfrm>
            <a:off x="5994779" y="2510135"/>
            <a:ext cx="787021" cy="461665"/>
          </a:xfrm>
          <a:prstGeom prst="rect">
            <a:avLst/>
          </a:prstGeom>
          <a:noFill/>
        </p:spPr>
        <p:txBody>
          <a:bodyPr wrap="square" rtlCol="0">
            <a:spAutoFit/>
          </a:bodyPr>
          <a:lstStyle/>
          <a:p>
            <a:r>
              <a:rPr lang="en-US" sz="2400" b="1" dirty="0" smtClean="0"/>
              <a:t>e</a:t>
            </a:r>
            <a:r>
              <a:rPr lang="en-US" sz="2400" b="1" baseline="30000" dirty="0" smtClean="0"/>
              <a:t>–</a:t>
            </a:r>
            <a:endParaRPr lang="en-US" sz="2400" b="1" dirty="0"/>
          </a:p>
        </p:txBody>
      </p:sp>
      <p:graphicFrame>
        <p:nvGraphicFramePr>
          <p:cNvPr id="31" name="Object 30"/>
          <p:cNvGraphicFramePr>
            <a:graphicFrameLocks noChangeAspect="1"/>
          </p:cNvGraphicFramePr>
          <p:nvPr>
            <p:extLst>
              <p:ext uri="{D42A27DB-BD31-4B8C-83A1-F6EECF244321}">
                <p14:modId xmlns:p14="http://schemas.microsoft.com/office/powerpoint/2010/main" val="3165149621"/>
              </p:ext>
            </p:extLst>
          </p:nvPr>
        </p:nvGraphicFramePr>
        <p:xfrm>
          <a:off x="8305800" y="2438400"/>
          <a:ext cx="360362" cy="444500"/>
        </p:xfrm>
        <a:graphic>
          <a:graphicData uri="http://schemas.openxmlformats.org/presentationml/2006/ole">
            <mc:AlternateContent xmlns:mc="http://schemas.openxmlformats.org/markup-compatibility/2006">
              <mc:Choice xmlns:v="urn:schemas-microsoft-com:vml" Requires="v">
                <p:oleObj spid="_x0000_s174251" name="Equation" r:id="rId3" imgW="165100" imgH="203200" progId="Equation.DSMT4">
                  <p:embed/>
                </p:oleObj>
              </mc:Choice>
              <mc:Fallback>
                <p:oleObj name="Equation" r:id="rId3" imgW="165100" imgH="203200" progId="Equation.DSMT4">
                  <p:embed/>
                  <p:pic>
                    <p:nvPicPr>
                      <p:cNvPr id="0" name=""/>
                      <p:cNvPicPr/>
                      <p:nvPr/>
                    </p:nvPicPr>
                    <p:blipFill>
                      <a:blip r:embed="rId4"/>
                      <a:stretch>
                        <a:fillRect/>
                      </a:stretch>
                    </p:blipFill>
                    <p:spPr>
                      <a:xfrm>
                        <a:off x="8305800" y="2438400"/>
                        <a:ext cx="360362" cy="444500"/>
                      </a:xfrm>
                      <a:prstGeom prst="rect">
                        <a:avLst/>
                      </a:prstGeom>
                    </p:spPr>
                  </p:pic>
                </p:oleObj>
              </mc:Fallback>
            </mc:AlternateContent>
          </a:graphicData>
        </a:graphic>
      </p:graphicFrame>
      <p:graphicFrame>
        <p:nvGraphicFramePr>
          <p:cNvPr id="32" name="Object 31"/>
          <p:cNvGraphicFramePr>
            <a:graphicFrameLocks noChangeAspect="1"/>
          </p:cNvGraphicFramePr>
          <p:nvPr>
            <p:extLst>
              <p:ext uri="{D42A27DB-BD31-4B8C-83A1-F6EECF244321}">
                <p14:modId xmlns:p14="http://schemas.microsoft.com/office/powerpoint/2010/main" val="2117890688"/>
              </p:ext>
            </p:extLst>
          </p:nvPr>
        </p:nvGraphicFramePr>
        <p:xfrm>
          <a:off x="6019800" y="1406525"/>
          <a:ext cx="415925" cy="498475"/>
        </p:xfrm>
        <a:graphic>
          <a:graphicData uri="http://schemas.openxmlformats.org/presentationml/2006/ole">
            <mc:AlternateContent xmlns:mc="http://schemas.openxmlformats.org/markup-compatibility/2006">
              <mc:Choice xmlns:v="urn:schemas-microsoft-com:vml" Requires="v">
                <p:oleObj spid="_x0000_s174252" name="Equation" r:id="rId5" imgW="190500" imgH="228600" progId="Equation.DSMT4">
                  <p:embed/>
                </p:oleObj>
              </mc:Choice>
              <mc:Fallback>
                <p:oleObj name="Equation" r:id="rId5" imgW="190500" imgH="228600" progId="Equation.DSMT4">
                  <p:embed/>
                  <p:pic>
                    <p:nvPicPr>
                      <p:cNvPr id="0" name=""/>
                      <p:cNvPicPr/>
                      <p:nvPr/>
                    </p:nvPicPr>
                    <p:blipFill>
                      <a:blip r:embed="rId6"/>
                      <a:stretch>
                        <a:fillRect/>
                      </a:stretch>
                    </p:blipFill>
                    <p:spPr>
                      <a:xfrm>
                        <a:off x="6019800" y="1406525"/>
                        <a:ext cx="415925" cy="498475"/>
                      </a:xfrm>
                      <a:prstGeom prst="rect">
                        <a:avLst/>
                      </a:prstGeom>
                    </p:spPr>
                  </p:pic>
                </p:oleObj>
              </mc:Fallback>
            </mc:AlternateContent>
          </a:graphicData>
        </a:graphic>
      </p:graphicFrame>
      <p:graphicFrame>
        <p:nvGraphicFramePr>
          <p:cNvPr id="41" name="Object 40"/>
          <p:cNvGraphicFramePr>
            <a:graphicFrameLocks noChangeAspect="1"/>
          </p:cNvGraphicFramePr>
          <p:nvPr>
            <p:extLst>
              <p:ext uri="{D42A27DB-BD31-4B8C-83A1-F6EECF244321}">
                <p14:modId xmlns:p14="http://schemas.microsoft.com/office/powerpoint/2010/main" val="2614979501"/>
              </p:ext>
            </p:extLst>
          </p:nvPr>
        </p:nvGraphicFramePr>
        <p:xfrm>
          <a:off x="140857" y="1828800"/>
          <a:ext cx="5121275" cy="901700"/>
        </p:xfrm>
        <a:graphic>
          <a:graphicData uri="http://schemas.openxmlformats.org/presentationml/2006/ole">
            <mc:AlternateContent xmlns:mc="http://schemas.openxmlformats.org/markup-compatibility/2006">
              <mc:Choice xmlns:v="urn:schemas-microsoft-com:vml" Requires="v">
                <p:oleObj spid="_x0000_s174253" name="Equation" r:id="rId7" imgW="2311400" imgH="406400" progId="Equation.DSMT4">
                  <p:embed/>
                </p:oleObj>
              </mc:Choice>
              <mc:Fallback>
                <p:oleObj name="Equation" r:id="rId7" imgW="2311400" imgH="406400" progId="Equation.DSMT4">
                  <p:embed/>
                  <p:pic>
                    <p:nvPicPr>
                      <p:cNvPr id="0" name=""/>
                      <p:cNvPicPr/>
                      <p:nvPr/>
                    </p:nvPicPr>
                    <p:blipFill>
                      <a:blip r:embed="rId8"/>
                      <a:stretch>
                        <a:fillRect/>
                      </a:stretch>
                    </p:blipFill>
                    <p:spPr>
                      <a:xfrm>
                        <a:off x="140857" y="1828800"/>
                        <a:ext cx="5121275" cy="901700"/>
                      </a:xfrm>
                      <a:prstGeom prst="rect">
                        <a:avLst/>
                      </a:prstGeom>
                    </p:spPr>
                  </p:pic>
                </p:oleObj>
              </mc:Fallback>
            </mc:AlternateContent>
          </a:graphicData>
        </a:graphic>
      </p:graphicFrame>
      <p:graphicFrame>
        <p:nvGraphicFramePr>
          <p:cNvPr id="43" name="Object 42"/>
          <p:cNvGraphicFramePr>
            <a:graphicFrameLocks noChangeAspect="1"/>
          </p:cNvGraphicFramePr>
          <p:nvPr>
            <p:extLst>
              <p:ext uri="{D42A27DB-BD31-4B8C-83A1-F6EECF244321}">
                <p14:modId xmlns:p14="http://schemas.microsoft.com/office/powerpoint/2010/main" val="2538781759"/>
              </p:ext>
            </p:extLst>
          </p:nvPr>
        </p:nvGraphicFramePr>
        <p:xfrm>
          <a:off x="1828800" y="2667000"/>
          <a:ext cx="1293813" cy="873125"/>
        </p:xfrm>
        <a:graphic>
          <a:graphicData uri="http://schemas.openxmlformats.org/presentationml/2006/ole">
            <mc:AlternateContent xmlns:mc="http://schemas.openxmlformats.org/markup-compatibility/2006">
              <mc:Choice xmlns:v="urn:schemas-microsoft-com:vml" Requires="v">
                <p:oleObj spid="_x0000_s174254" name="Equation" r:id="rId9" imgW="584200" imgH="393700" progId="Equation.DSMT4">
                  <p:embed/>
                </p:oleObj>
              </mc:Choice>
              <mc:Fallback>
                <p:oleObj name="Equation" r:id="rId9" imgW="584200" imgH="393700" progId="Equation.DSMT4">
                  <p:embed/>
                  <p:pic>
                    <p:nvPicPr>
                      <p:cNvPr id="0" name=""/>
                      <p:cNvPicPr/>
                      <p:nvPr/>
                    </p:nvPicPr>
                    <p:blipFill>
                      <a:blip r:embed="rId10"/>
                      <a:stretch>
                        <a:fillRect/>
                      </a:stretch>
                    </p:blipFill>
                    <p:spPr>
                      <a:xfrm>
                        <a:off x="1828800" y="2667000"/>
                        <a:ext cx="1293813" cy="873125"/>
                      </a:xfrm>
                      <a:prstGeom prst="rect">
                        <a:avLst/>
                      </a:prstGeom>
                    </p:spPr>
                  </p:pic>
                </p:oleObj>
              </mc:Fallback>
            </mc:AlternateContent>
          </a:graphicData>
        </a:graphic>
      </p:graphicFrame>
      <p:graphicFrame>
        <p:nvGraphicFramePr>
          <p:cNvPr id="44" name="Object 43"/>
          <p:cNvGraphicFramePr>
            <a:graphicFrameLocks noChangeAspect="1"/>
          </p:cNvGraphicFramePr>
          <p:nvPr>
            <p:extLst>
              <p:ext uri="{D42A27DB-BD31-4B8C-83A1-F6EECF244321}">
                <p14:modId xmlns:p14="http://schemas.microsoft.com/office/powerpoint/2010/main" val="446107322"/>
              </p:ext>
            </p:extLst>
          </p:nvPr>
        </p:nvGraphicFramePr>
        <p:xfrm>
          <a:off x="808037" y="3581400"/>
          <a:ext cx="7650163" cy="450850"/>
        </p:xfrm>
        <a:graphic>
          <a:graphicData uri="http://schemas.openxmlformats.org/presentationml/2006/ole">
            <mc:AlternateContent xmlns:mc="http://schemas.openxmlformats.org/markup-compatibility/2006">
              <mc:Choice xmlns:v="urn:schemas-microsoft-com:vml" Requires="v">
                <p:oleObj spid="_x0000_s174255" name="Equation" r:id="rId11" imgW="3454400" imgH="203200" progId="Equation.DSMT4">
                  <p:embed/>
                </p:oleObj>
              </mc:Choice>
              <mc:Fallback>
                <p:oleObj name="Equation" r:id="rId11" imgW="3454400" imgH="203200" progId="Equation.DSMT4">
                  <p:embed/>
                  <p:pic>
                    <p:nvPicPr>
                      <p:cNvPr id="0" name=""/>
                      <p:cNvPicPr/>
                      <p:nvPr/>
                    </p:nvPicPr>
                    <p:blipFill>
                      <a:blip r:embed="rId12"/>
                      <a:stretch>
                        <a:fillRect/>
                      </a:stretch>
                    </p:blipFill>
                    <p:spPr>
                      <a:xfrm>
                        <a:off x="808037" y="3581400"/>
                        <a:ext cx="7650163" cy="450850"/>
                      </a:xfrm>
                      <a:prstGeom prst="rect">
                        <a:avLst/>
                      </a:prstGeom>
                    </p:spPr>
                  </p:pic>
                </p:oleObj>
              </mc:Fallback>
            </mc:AlternateContent>
          </a:graphicData>
        </a:graphic>
      </p:graphicFrame>
      <p:graphicFrame>
        <p:nvGraphicFramePr>
          <p:cNvPr id="45" name="Object 44"/>
          <p:cNvGraphicFramePr>
            <a:graphicFrameLocks noChangeAspect="1"/>
          </p:cNvGraphicFramePr>
          <p:nvPr>
            <p:extLst>
              <p:ext uri="{D42A27DB-BD31-4B8C-83A1-F6EECF244321}">
                <p14:modId xmlns:p14="http://schemas.microsoft.com/office/powerpoint/2010/main" val="1700378450"/>
              </p:ext>
            </p:extLst>
          </p:nvPr>
        </p:nvGraphicFramePr>
        <p:xfrm>
          <a:off x="566737" y="4191000"/>
          <a:ext cx="8043863" cy="958850"/>
        </p:xfrm>
        <a:graphic>
          <a:graphicData uri="http://schemas.openxmlformats.org/presentationml/2006/ole">
            <mc:AlternateContent xmlns:mc="http://schemas.openxmlformats.org/markup-compatibility/2006">
              <mc:Choice xmlns:v="urn:schemas-microsoft-com:vml" Requires="v">
                <p:oleObj spid="_x0000_s174256" name="Equation" r:id="rId13" imgW="3632200" imgH="431800" progId="Equation.DSMT4">
                  <p:embed/>
                </p:oleObj>
              </mc:Choice>
              <mc:Fallback>
                <p:oleObj name="Equation" r:id="rId13" imgW="3632200" imgH="431800" progId="Equation.DSMT4">
                  <p:embed/>
                  <p:pic>
                    <p:nvPicPr>
                      <p:cNvPr id="0" name=""/>
                      <p:cNvPicPr/>
                      <p:nvPr/>
                    </p:nvPicPr>
                    <p:blipFill>
                      <a:blip r:embed="rId14"/>
                      <a:stretch>
                        <a:fillRect/>
                      </a:stretch>
                    </p:blipFill>
                    <p:spPr>
                      <a:xfrm>
                        <a:off x="566737" y="4191000"/>
                        <a:ext cx="8043863" cy="958850"/>
                      </a:xfrm>
                      <a:prstGeom prst="rect">
                        <a:avLst/>
                      </a:prstGeom>
                    </p:spPr>
                  </p:pic>
                </p:oleObj>
              </mc:Fallback>
            </mc:AlternateContent>
          </a:graphicData>
        </a:graphic>
      </p:graphicFrame>
      <p:graphicFrame>
        <p:nvGraphicFramePr>
          <p:cNvPr id="47" name="Object 46"/>
          <p:cNvGraphicFramePr>
            <a:graphicFrameLocks noChangeAspect="1"/>
          </p:cNvGraphicFramePr>
          <p:nvPr>
            <p:extLst>
              <p:ext uri="{D42A27DB-BD31-4B8C-83A1-F6EECF244321}">
                <p14:modId xmlns:p14="http://schemas.microsoft.com/office/powerpoint/2010/main" val="2741169075"/>
              </p:ext>
            </p:extLst>
          </p:nvPr>
        </p:nvGraphicFramePr>
        <p:xfrm>
          <a:off x="109538" y="5257800"/>
          <a:ext cx="8942387" cy="450850"/>
        </p:xfrm>
        <a:graphic>
          <a:graphicData uri="http://schemas.openxmlformats.org/presentationml/2006/ole">
            <mc:AlternateContent xmlns:mc="http://schemas.openxmlformats.org/markup-compatibility/2006">
              <mc:Choice xmlns:v="urn:schemas-microsoft-com:vml" Requires="v">
                <p:oleObj spid="_x0000_s174257" name="Equation" r:id="rId15" imgW="4038600" imgH="203200" progId="Equation.DSMT4">
                  <p:embed/>
                </p:oleObj>
              </mc:Choice>
              <mc:Fallback>
                <p:oleObj name="Equation" r:id="rId15" imgW="4038600" imgH="203200" progId="Equation.DSMT4">
                  <p:embed/>
                  <p:pic>
                    <p:nvPicPr>
                      <p:cNvPr id="0" name=""/>
                      <p:cNvPicPr/>
                      <p:nvPr/>
                    </p:nvPicPr>
                    <p:blipFill>
                      <a:blip r:embed="rId16"/>
                      <a:stretch>
                        <a:fillRect/>
                      </a:stretch>
                    </p:blipFill>
                    <p:spPr>
                      <a:xfrm>
                        <a:off x="109538" y="5257800"/>
                        <a:ext cx="8942387" cy="450850"/>
                      </a:xfrm>
                      <a:prstGeom prst="rect">
                        <a:avLst/>
                      </a:prstGeom>
                    </p:spPr>
                  </p:pic>
                </p:oleObj>
              </mc:Fallback>
            </mc:AlternateContent>
          </a:graphicData>
        </a:graphic>
      </p:graphicFrame>
      <p:graphicFrame>
        <p:nvGraphicFramePr>
          <p:cNvPr id="48" name="Object 47"/>
          <p:cNvGraphicFramePr>
            <a:graphicFrameLocks noChangeAspect="1"/>
          </p:cNvGraphicFramePr>
          <p:nvPr>
            <p:extLst>
              <p:ext uri="{D42A27DB-BD31-4B8C-83A1-F6EECF244321}">
                <p14:modId xmlns:p14="http://schemas.microsoft.com/office/powerpoint/2010/main" val="1939105889"/>
              </p:ext>
            </p:extLst>
          </p:nvPr>
        </p:nvGraphicFramePr>
        <p:xfrm>
          <a:off x="1371600" y="5562600"/>
          <a:ext cx="6046787" cy="901700"/>
        </p:xfrm>
        <a:graphic>
          <a:graphicData uri="http://schemas.openxmlformats.org/presentationml/2006/ole">
            <mc:AlternateContent xmlns:mc="http://schemas.openxmlformats.org/markup-compatibility/2006">
              <mc:Choice xmlns:v="urn:schemas-microsoft-com:vml" Requires="v">
                <p:oleObj spid="_x0000_s174258" name="Equation" r:id="rId17" imgW="2730500" imgH="406400" progId="Equation.DSMT4">
                  <p:embed/>
                </p:oleObj>
              </mc:Choice>
              <mc:Fallback>
                <p:oleObj name="Equation" r:id="rId17" imgW="2730500" imgH="406400" progId="Equation.DSMT4">
                  <p:embed/>
                  <p:pic>
                    <p:nvPicPr>
                      <p:cNvPr id="0" name=""/>
                      <p:cNvPicPr/>
                      <p:nvPr/>
                    </p:nvPicPr>
                    <p:blipFill>
                      <a:blip r:embed="rId18"/>
                      <a:stretch>
                        <a:fillRect/>
                      </a:stretch>
                    </p:blipFill>
                    <p:spPr>
                      <a:xfrm>
                        <a:off x="1371600" y="5562600"/>
                        <a:ext cx="6046787" cy="901700"/>
                      </a:xfrm>
                      <a:prstGeom prst="rect">
                        <a:avLst/>
                      </a:prstGeom>
                    </p:spPr>
                  </p:pic>
                </p:oleObj>
              </mc:Fallback>
            </mc:AlternateContent>
          </a:graphicData>
        </a:graphic>
      </p:graphicFrame>
    </p:spTree>
    <p:extLst>
      <p:ext uri="{BB962C8B-B14F-4D97-AF65-F5344CB8AC3E}">
        <p14:creationId xmlns:p14="http://schemas.microsoft.com/office/powerpoint/2010/main" val="283304892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Neutral Currents</a:t>
            </a:r>
            <a:endParaRPr lang="en-US" dirty="0"/>
          </a:p>
        </p:txBody>
      </p:sp>
      <p:sp>
        <p:nvSpPr>
          <p:cNvPr id="3" name="Date Placeholder 2"/>
          <p:cNvSpPr>
            <a:spLocks noGrp="1"/>
          </p:cNvSpPr>
          <p:nvPr>
            <p:ph type="dt" sz="half" idx="10"/>
          </p:nvPr>
        </p:nvSpPr>
        <p:spPr/>
        <p:txBody>
          <a:bodyPr/>
          <a:lstStyle/>
          <a:p>
            <a:fld id="{0699EDAD-26C3-454D-9823-93D4A7BC0136}" type="datetime5">
              <a:rPr lang="en-US" smtClean="0"/>
              <a:t>18-Dec-13</a:t>
            </a:fld>
            <a:endParaRPr lang="en-US"/>
          </a:p>
        </p:txBody>
      </p:sp>
      <p:sp>
        <p:nvSpPr>
          <p:cNvPr id="4" name="Footer Placeholder 3"/>
          <p:cNvSpPr>
            <a:spLocks noGrp="1"/>
          </p:cNvSpPr>
          <p:nvPr>
            <p:ph type="ftr" sz="quarter" idx="11"/>
          </p:nvPr>
        </p:nvSpPr>
        <p:spPr/>
        <p:txBody>
          <a:bodyPr/>
          <a:lstStyle/>
          <a:p>
            <a:pPr>
              <a:defRPr/>
            </a:pPr>
            <a:r>
              <a:rPr lang="en-US" smtClean="0"/>
              <a:t>Sridhara Dasu (Wisconsin)</a:t>
            </a:r>
            <a:endParaRPr lang="en-US"/>
          </a:p>
        </p:txBody>
      </p:sp>
      <p:sp>
        <p:nvSpPr>
          <p:cNvPr id="5" name="Slide Number Placeholder 4"/>
          <p:cNvSpPr>
            <a:spLocks noGrp="1"/>
          </p:cNvSpPr>
          <p:nvPr>
            <p:ph type="sldNum" sz="quarter" idx="12"/>
          </p:nvPr>
        </p:nvSpPr>
        <p:spPr/>
        <p:txBody>
          <a:bodyPr/>
          <a:lstStyle/>
          <a:p>
            <a:fld id="{17500E5D-682D-9043-B9E9-7C255E8153BC}" type="slidenum">
              <a:rPr lang="en-US" smtClean="0"/>
              <a:pPr/>
              <a:t>17</a:t>
            </a:fld>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2015019999"/>
              </p:ext>
            </p:extLst>
          </p:nvPr>
        </p:nvGraphicFramePr>
        <p:xfrm>
          <a:off x="228600" y="1295400"/>
          <a:ext cx="4978400" cy="1042988"/>
        </p:xfrm>
        <a:graphic>
          <a:graphicData uri="http://schemas.openxmlformats.org/presentationml/2006/ole">
            <mc:AlternateContent xmlns:mc="http://schemas.openxmlformats.org/markup-compatibility/2006">
              <mc:Choice xmlns:v="urn:schemas-microsoft-com:vml" Requires="v">
                <p:oleObj spid="_x0000_s175294" name="Equation" r:id="rId3" imgW="2247900" imgH="469900" progId="Equation.DSMT4">
                  <p:embed/>
                </p:oleObj>
              </mc:Choice>
              <mc:Fallback>
                <p:oleObj name="Equation" r:id="rId3" imgW="2247900" imgH="469900" progId="Equation.DSMT4">
                  <p:embed/>
                  <p:pic>
                    <p:nvPicPr>
                      <p:cNvPr id="0" name=""/>
                      <p:cNvPicPr/>
                      <p:nvPr/>
                    </p:nvPicPr>
                    <p:blipFill>
                      <a:blip r:embed="rId4"/>
                      <a:stretch>
                        <a:fillRect/>
                      </a:stretch>
                    </p:blipFill>
                    <p:spPr>
                      <a:xfrm>
                        <a:off x="228600" y="1295400"/>
                        <a:ext cx="4978400" cy="1042988"/>
                      </a:xfrm>
                      <a:prstGeom prst="rect">
                        <a:avLst/>
                      </a:prstGeom>
                    </p:spPr>
                  </p:pic>
                </p:oleObj>
              </mc:Fallback>
            </mc:AlternateContent>
          </a:graphicData>
        </a:graphic>
      </p:graphicFrame>
      <p:grpSp>
        <p:nvGrpSpPr>
          <p:cNvPr id="23" name="Group 22"/>
          <p:cNvGrpSpPr/>
          <p:nvPr/>
        </p:nvGrpSpPr>
        <p:grpSpPr>
          <a:xfrm>
            <a:off x="5289950" y="1406525"/>
            <a:ext cx="3606707" cy="1751012"/>
            <a:chOff x="5289950" y="1406525"/>
            <a:chExt cx="3606707" cy="1751012"/>
          </a:xfrm>
        </p:grpSpPr>
        <p:grpSp>
          <p:nvGrpSpPr>
            <p:cNvPr id="7" name="Group 7"/>
            <p:cNvGrpSpPr>
              <a:grpSpLocks/>
            </p:cNvGrpSpPr>
            <p:nvPr/>
          </p:nvGrpSpPr>
          <p:grpSpPr bwMode="auto">
            <a:xfrm rot="1504256" flipH="1" flipV="1">
              <a:off x="5317225" y="1979896"/>
              <a:ext cx="1882775" cy="1587"/>
              <a:chOff x="1392" y="1488"/>
              <a:chExt cx="1584" cy="0"/>
            </a:xfrm>
          </p:grpSpPr>
          <p:sp>
            <p:nvSpPr>
              <p:cNvPr id="8" name="Line 8"/>
              <p:cNvSpPr>
                <a:spLocks noChangeShapeType="1"/>
              </p:cNvSpPr>
              <p:nvPr/>
            </p:nvSpPr>
            <p:spPr bwMode="auto">
              <a:xfrm>
                <a:off x="1392" y="1488"/>
                <a:ext cx="864"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n>
                    <a:solidFill>
                      <a:schemeClr val="tx1"/>
                    </a:solidFill>
                    <a:tailEnd type="oval"/>
                  </a:ln>
                </a:endParaRPr>
              </a:p>
            </p:txBody>
          </p:sp>
          <p:sp>
            <p:nvSpPr>
              <p:cNvPr id="9" name="Line 9"/>
              <p:cNvSpPr>
                <a:spLocks noChangeShapeType="1"/>
              </p:cNvSpPr>
              <p:nvPr/>
            </p:nvSpPr>
            <p:spPr bwMode="auto">
              <a:xfrm>
                <a:off x="1392" y="1488"/>
                <a:ext cx="1584"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n>
                    <a:solidFill>
                      <a:schemeClr val="tx1"/>
                    </a:solidFill>
                    <a:tailEnd type="oval"/>
                  </a:ln>
                </a:endParaRPr>
              </a:p>
            </p:txBody>
          </p:sp>
        </p:grpSp>
        <p:grpSp>
          <p:nvGrpSpPr>
            <p:cNvPr id="10" name="Group 7"/>
            <p:cNvGrpSpPr>
              <a:grpSpLocks/>
            </p:cNvGrpSpPr>
            <p:nvPr/>
          </p:nvGrpSpPr>
          <p:grpSpPr bwMode="auto">
            <a:xfrm rot="20095744" flipH="1">
              <a:off x="7005935" y="1988176"/>
              <a:ext cx="1882775" cy="1587"/>
              <a:chOff x="1392" y="1488"/>
              <a:chExt cx="1584" cy="0"/>
            </a:xfrm>
          </p:grpSpPr>
          <p:sp>
            <p:nvSpPr>
              <p:cNvPr id="11" name="Line 8"/>
              <p:cNvSpPr>
                <a:spLocks noChangeShapeType="1"/>
              </p:cNvSpPr>
              <p:nvPr/>
            </p:nvSpPr>
            <p:spPr bwMode="auto">
              <a:xfrm>
                <a:off x="1392" y="1488"/>
                <a:ext cx="864"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n>
                    <a:solidFill>
                      <a:schemeClr val="tx1"/>
                    </a:solidFill>
                    <a:tailEnd type="oval"/>
                  </a:ln>
                </a:endParaRPr>
              </a:p>
            </p:txBody>
          </p:sp>
          <p:sp>
            <p:nvSpPr>
              <p:cNvPr id="12" name="Line 9"/>
              <p:cNvSpPr>
                <a:spLocks noChangeShapeType="1"/>
              </p:cNvSpPr>
              <p:nvPr/>
            </p:nvSpPr>
            <p:spPr bwMode="auto">
              <a:xfrm>
                <a:off x="1392" y="1488"/>
                <a:ext cx="1584"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n>
                    <a:solidFill>
                      <a:schemeClr val="tx1"/>
                    </a:solidFill>
                    <a:tailEnd type="oval"/>
                  </a:ln>
                </a:endParaRPr>
              </a:p>
            </p:txBody>
          </p:sp>
        </p:grpSp>
        <p:grpSp>
          <p:nvGrpSpPr>
            <p:cNvPr id="13" name="Group 7"/>
            <p:cNvGrpSpPr>
              <a:grpSpLocks/>
            </p:cNvGrpSpPr>
            <p:nvPr/>
          </p:nvGrpSpPr>
          <p:grpSpPr bwMode="auto">
            <a:xfrm rot="20400000" flipV="1">
              <a:off x="5289950" y="2696578"/>
              <a:ext cx="1882775" cy="1587"/>
              <a:chOff x="1392" y="1488"/>
              <a:chExt cx="1584" cy="0"/>
            </a:xfrm>
          </p:grpSpPr>
          <p:sp>
            <p:nvSpPr>
              <p:cNvPr id="14" name="Line 8"/>
              <p:cNvSpPr>
                <a:spLocks noChangeShapeType="1"/>
              </p:cNvSpPr>
              <p:nvPr/>
            </p:nvSpPr>
            <p:spPr bwMode="auto">
              <a:xfrm>
                <a:off x="1392" y="1488"/>
                <a:ext cx="864"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n>
                    <a:solidFill>
                      <a:schemeClr val="tx1"/>
                    </a:solidFill>
                    <a:tailEnd type="oval"/>
                  </a:ln>
                </a:endParaRPr>
              </a:p>
            </p:txBody>
          </p:sp>
          <p:sp>
            <p:nvSpPr>
              <p:cNvPr id="15" name="Line 9"/>
              <p:cNvSpPr>
                <a:spLocks noChangeShapeType="1"/>
              </p:cNvSpPr>
              <p:nvPr/>
            </p:nvSpPr>
            <p:spPr bwMode="auto">
              <a:xfrm>
                <a:off x="1392" y="1488"/>
                <a:ext cx="1584"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n>
                    <a:solidFill>
                      <a:schemeClr val="tx1"/>
                    </a:solidFill>
                    <a:tailEnd type="oval"/>
                  </a:ln>
                </a:endParaRPr>
              </a:p>
            </p:txBody>
          </p:sp>
        </p:grpSp>
        <p:grpSp>
          <p:nvGrpSpPr>
            <p:cNvPr id="16" name="Group 7"/>
            <p:cNvGrpSpPr>
              <a:grpSpLocks/>
            </p:cNvGrpSpPr>
            <p:nvPr/>
          </p:nvGrpSpPr>
          <p:grpSpPr bwMode="auto">
            <a:xfrm rot="1434107" flipV="1">
              <a:off x="7013882" y="2761666"/>
              <a:ext cx="1882775" cy="1587"/>
              <a:chOff x="1392" y="1488"/>
              <a:chExt cx="1584" cy="0"/>
            </a:xfrm>
          </p:grpSpPr>
          <p:sp>
            <p:nvSpPr>
              <p:cNvPr id="17" name="Line 8"/>
              <p:cNvSpPr>
                <a:spLocks noChangeShapeType="1"/>
              </p:cNvSpPr>
              <p:nvPr/>
            </p:nvSpPr>
            <p:spPr bwMode="auto">
              <a:xfrm>
                <a:off x="1392" y="1488"/>
                <a:ext cx="864"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n>
                    <a:solidFill>
                      <a:schemeClr val="tx1"/>
                    </a:solidFill>
                    <a:tailEnd type="oval"/>
                  </a:ln>
                </a:endParaRPr>
              </a:p>
            </p:txBody>
          </p:sp>
          <p:sp>
            <p:nvSpPr>
              <p:cNvPr id="18" name="Line 9"/>
              <p:cNvSpPr>
                <a:spLocks noChangeShapeType="1"/>
              </p:cNvSpPr>
              <p:nvPr/>
            </p:nvSpPr>
            <p:spPr bwMode="auto">
              <a:xfrm>
                <a:off x="1392" y="1488"/>
                <a:ext cx="1584"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n>
                    <a:solidFill>
                      <a:schemeClr val="tx1"/>
                    </a:solidFill>
                    <a:tailEnd type="oval"/>
                  </a:ln>
                </a:endParaRPr>
              </a:p>
            </p:txBody>
          </p:sp>
        </p:grpSp>
        <p:graphicFrame>
          <p:nvGraphicFramePr>
            <p:cNvPr id="19" name="Object 18"/>
            <p:cNvGraphicFramePr>
              <a:graphicFrameLocks noChangeAspect="1"/>
            </p:cNvGraphicFramePr>
            <p:nvPr>
              <p:extLst>
                <p:ext uri="{D42A27DB-BD31-4B8C-83A1-F6EECF244321}">
                  <p14:modId xmlns:p14="http://schemas.microsoft.com/office/powerpoint/2010/main" val="974473544"/>
                </p:ext>
              </p:extLst>
            </p:nvPr>
          </p:nvGraphicFramePr>
          <p:xfrm>
            <a:off x="6019800" y="1406525"/>
            <a:ext cx="415925" cy="498475"/>
          </p:xfrm>
          <a:graphic>
            <a:graphicData uri="http://schemas.openxmlformats.org/presentationml/2006/ole">
              <mc:AlternateContent xmlns:mc="http://schemas.openxmlformats.org/markup-compatibility/2006">
                <mc:Choice xmlns:v="urn:schemas-microsoft-com:vml" Requires="v">
                  <p:oleObj spid="_x0000_s175295" name="Equation" r:id="rId5" imgW="190500" imgH="228600" progId="Equation.DSMT4">
                    <p:embed/>
                  </p:oleObj>
                </mc:Choice>
                <mc:Fallback>
                  <p:oleObj name="Equation" r:id="rId5" imgW="190500" imgH="228600" progId="Equation.DSMT4">
                    <p:embed/>
                    <p:pic>
                      <p:nvPicPr>
                        <p:cNvPr id="0" name=""/>
                        <p:cNvPicPr/>
                        <p:nvPr/>
                      </p:nvPicPr>
                      <p:blipFill>
                        <a:blip r:embed="rId6"/>
                        <a:stretch>
                          <a:fillRect/>
                        </a:stretch>
                      </p:blipFill>
                      <p:spPr>
                        <a:xfrm>
                          <a:off x="6019800" y="1406525"/>
                          <a:ext cx="415925" cy="498475"/>
                        </a:xfrm>
                        <a:prstGeom prst="rect">
                          <a:avLst/>
                        </a:prstGeom>
                      </p:spPr>
                    </p:pic>
                  </p:oleObj>
                </mc:Fallback>
              </mc:AlternateContent>
            </a:graphicData>
          </a:graphic>
        </p:graphicFrame>
        <p:graphicFrame>
          <p:nvGraphicFramePr>
            <p:cNvPr id="20" name="Object 19"/>
            <p:cNvGraphicFramePr>
              <a:graphicFrameLocks noChangeAspect="1"/>
            </p:cNvGraphicFramePr>
            <p:nvPr>
              <p:extLst>
                <p:ext uri="{D42A27DB-BD31-4B8C-83A1-F6EECF244321}">
                  <p14:modId xmlns:p14="http://schemas.microsoft.com/office/powerpoint/2010/main" val="4202122233"/>
                </p:ext>
              </p:extLst>
            </p:nvPr>
          </p:nvGraphicFramePr>
          <p:xfrm>
            <a:off x="7696200" y="1406525"/>
            <a:ext cx="415925" cy="498475"/>
          </p:xfrm>
          <a:graphic>
            <a:graphicData uri="http://schemas.openxmlformats.org/presentationml/2006/ole">
              <mc:AlternateContent xmlns:mc="http://schemas.openxmlformats.org/markup-compatibility/2006">
                <mc:Choice xmlns:v="urn:schemas-microsoft-com:vml" Requires="v">
                  <p:oleObj spid="_x0000_s175296" name="Equation" r:id="rId7" imgW="190500" imgH="228600" progId="Equation.DSMT4">
                    <p:embed/>
                  </p:oleObj>
                </mc:Choice>
                <mc:Fallback>
                  <p:oleObj name="Equation" r:id="rId7" imgW="190500" imgH="228600" progId="Equation.DSMT4">
                    <p:embed/>
                    <p:pic>
                      <p:nvPicPr>
                        <p:cNvPr id="0" name=""/>
                        <p:cNvPicPr/>
                        <p:nvPr/>
                      </p:nvPicPr>
                      <p:blipFill>
                        <a:blip r:embed="rId6"/>
                        <a:stretch>
                          <a:fillRect/>
                        </a:stretch>
                      </p:blipFill>
                      <p:spPr>
                        <a:xfrm>
                          <a:off x="7696200" y="1406525"/>
                          <a:ext cx="415925" cy="498475"/>
                        </a:xfrm>
                        <a:prstGeom prst="rect">
                          <a:avLst/>
                        </a:prstGeom>
                      </p:spPr>
                    </p:pic>
                  </p:oleObj>
                </mc:Fallback>
              </mc:AlternateContent>
            </a:graphicData>
          </a:graphic>
        </p:graphicFrame>
        <p:graphicFrame>
          <p:nvGraphicFramePr>
            <p:cNvPr id="21" name="Object 20"/>
            <p:cNvGraphicFramePr>
              <a:graphicFrameLocks noChangeAspect="1"/>
            </p:cNvGraphicFramePr>
            <p:nvPr>
              <p:extLst>
                <p:ext uri="{D42A27DB-BD31-4B8C-83A1-F6EECF244321}">
                  <p14:modId xmlns:p14="http://schemas.microsoft.com/office/powerpoint/2010/main" val="4209800753"/>
                </p:ext>
              </p:extLst>
            </p:nvPr>
          </p:nvGraphicFramePr>
          <p:xfrm>
            <a:off x="6116638" y="2743200"/>
            <a:ext cx="360362" cy="414337"/>
          </p:xfrm>
          <a:graphic>
            <a:graphicData uri="http://schemas.openxmlformats.org/presentationml/2006/ole">
              <mc:AlternateContent xmlns:mc="http://schemas.openxmlformats.org/markup-compatibility/2006">
                <mc:Choice xmlns:v="urn:schemas-microsoft-com:vml" Requires="v">
                  <p:oleObj spid="_x0000_s175297" name="Equation" r:id="rId8" imgW="165100" imgH="190500" progId="Equation.DSMT4">
                    <p:embed/>
                  </p:oleObj>
                </mc:Choice>
                <mc:Fallback>
                  <p:oleObj name="Equation" r:id="rId8" imgW="165100" imgH="190500" progId="Equation.DSMT4">
                    <p:embed/>
                    <p:pic>
                      <p:nvPicPr>
                        <p:cNvPr id="0" name=""/>
                        <p:cNvPicPr/>
                        <p:nvPr/>
                      </p:nvPicPr>
                      <p:blipFill>
                        <a:blip r:embed="rId9"/>
                        <a:stretch>
                          <a:fillRect/>
                        </a:stretch>
                      </p:blipFill>
                      <p:spPr>
                        <a:xfrm>
                          <a:off x="6116638" y="2743200"/>
                          <a:ext cx="360362" cy="414337"/>
                        </a:xfrm>
                        <a:prstGeom prst="rect">
                          <a:avLst/>
                        </a:prstGeom>
                      </p:spPr>
                    </p:pic>
                  </p:oleObj>
                </mc:Fallback>
              </mc:AlternateContent>
            </a:graphicData>
          </a:graphic>
        </p:graphicFrame>
        <p:graphicFrame>
          <p:nvGraphicFramePr>
            <p:cNvPr id="22" name="Object 21"/>
            <p:cNvGraphicFramePr>
              <a:graphicFrameLocks noChangeAspect="1"/>
            </p:cNvGraphicFramePr>
            <p:nvPr>
              <p:extLst>
                <p:ext uri="{D42A27DB-BD31-4B8C-83A1-F6EECF244321}">
                  <p14:modId xmlns:p14="http://schemas.microsoft.com/office/powerpoint/2010/main" val="4068156904"/>
                </p:ext>
              </p:extLst>
            </p:nvPr>
          </p:nvGraphicFramePr>
          <p:xfrm>
            <a:off x="7716838" y="2743200"/>
            <a:ext cx="360362" cy="414337"/>
          </p:xfrm>
          <a:graphic>
            <a:graphicData uri="http://schemas.openxmlformats.org/presentationml/2006/ole">
              <mc:AlternateContent xmlns:mc="http://schemas.openxmlformats.org/markup-compatibility/2006">
                <mc:Choice xmlns:v="urn:schemas-microsoft-com:vml" Requires="v">
                  <p:oleObj spid="_x0000_s175298" name="Equation" r:id="rId10" imgW="165100" imgH="190500" progId="Equation.DSMT4">
                    <p:embed/>
                  </p:oleObj>
                </mc:Choice>
                <mc:Fallback>
                  <p:oleObj name="Equation" r:id="rId10" imgW="165100" imgH="190500" progId="Equation.DSMT4">
                    <p:embed/>
                    <p:pic>
                      <p:nvPicPr>
                        <p:cNvPr id="0" name=""/>
                        <p:cNvPicPr/>
                        <p:nvPr/>
                      </p:nvPicPr>
                      <p:blipFill>
                        <a:blip r:embed="rId9"/>
                        <a:stretch>
                          <a:fillRect/>
                        </a:stretch>
                      </p:blipFill>
                      <p:spPr>
                        <a:xfrm>
                          <a:off x="7716838" y="2743200"/>
                          <a:ext cx="360362" cy="414337"/>
                        </a:xfrm>
                        <a:prstGeom prst="rect">
                          <a:avLst/>
                        </a:prstGeom>
                      </p:spPr>
                    </p:pic>
                  </p:oleObj>
                </mc:Fallback>
              </mc:AlternateContent>
            </a:graphicData>
          </a:graphic>
        </p:graphicFrame>
      </p:grpSp>
      <p:graphicFrame>
        <p:nvGraphicFramePr>
          <p:cNvPr id="24" name="Object 23"/>
          <p:cNvGraphicFramePr>
            <a:graphicFrameLocks noChangeAspect="1"/>
          </p:cNvGraphicFramePr>
          <p:nvPr>
            <p:extLst>
              <p:ext uri="{D42A27DB-BD31-4B8C-83A1-F6EECF244321}">
                <p14:modId xmlns:p14="http://schemas.microsoft.com/office/powerpoint/2010/main" val="3400244867"/>
              </p:ext>
            </p:extLst>
          </p:nvPr>
        </p:nvGraphicFramePr>
        <p:xfrm>
          <a:off x="228600" y="2362200"/>
          <a:ext cx="4445000" cy="1522413"/>
        </p:xfrm>
        <a:graphic>
          <a:graphicData uri="http://schemas.openxmlformats.org/presentationml/2006/ole">
            <mc:AlternateContent xmlns:mc="http://schemas.openxmlformats.org/markup-compatibility/2006">
              <mc:Choice xmlns:v="urn:schemas-microsoft-com:vml" Requires="v">
                <p:oleObj spid="_x0000_s175299" name="Equation" r:id="rId11" imgW="2006600" imgH="685800" progId="Equation.DSMT4">
                  <p:embed/>
                </p:oleObj>
              </mc:Choice>
              <mc:Fallback>
                <p:oleObj name="Equation" r:id="rId11" imgW="2006600" imgH="685800" progId="Equation.DSMT4">
                  <p:embed/>
                  <p:pic>
                    <p:nvPicPr>
                      <p:cNvPr id="0" name=""/>
                      <p:cNvPicPr/>
                      <p:nvPr/>
                    </p:nvPicPr>
                    <p:blipFill>
                      <a:blip r:embed="rId12"/>
                      <a:stretch>
                        <a:fillRect/>
                      </a:stretch>
                    </p:blipFill>
                    <p:spPr>
                      <a:xfrm>
                        <a:off x="228600" y="2362200"/>
                        <a:ext cx="4445000" cy="1522413"/>
                      </a:xfrm>
                      <a:prstGeom prst="rect">
                        <a:avLst/>
                      </a:prstGeom>
                    </p:spPr>
                  </p:pic>
                </p:oleObj>
              </mc:Fallback>
            </mc:AlternateContent>
          </a:graphicData>
        </a:graphic>
      </p:graphicFrame>
      <p:graphicFrame>
        <p:nvGraphicFramePr>
          <p:cNvPr id="25" name="Object 24"/>
          <p:cNvGraphicFramePr>
            <a:graphicFrameLocks noChangeAspect="1"/>
          </p:cNvGraphicFramePr>
          <p:nvPr>
            <p:extLst>
              <p:ext uri="{D42A27DB-BD31-4B8C-83A1-F6EECF244321}">
                <p14:modId xmlns:p14="http://schemas.microsoft.com/office/powerpoint/2010/main" val="3286729339"/>
              </p:ext>
            </p:extLst>
          </p:nvPr>
        </p:nvGraphicFramePr>
        <p:xfrm>
          <a:off x="228600" y="3679825"/>
          <a:ext cx="6076950" cy="1577975"/>
        </p:xfrm>
        <a:graphic>
          <a:graphicData uri="http://schemas.openxmlformats.org/presentationml/2006/ole">
            <mc:AlternateContent xmlns:mc="http://schemas.openxmlformats.org/markup-compatibility/2006">
              <mc:Choice xmlns:v="urn:schemas-microsoft-com:vml" Requires="v">
                <p:oleObj spid="_x0000_s175300" name="Equation" r:id="rId13" imgW="2743200" imgH="711200" progId="Equation.DSMT4">
                  <p:embed/>
                </p:oleObj>
              </mc:Choice>
              <mc:Fallback>
                <p:oleObj name="Equation" r:id="rId13" imgW="2743200" imgH="711200" progId="Equation.DSMT4">
                  <p:embed/>
                  <p:pic>
                    <p:nvPicPr>
                      <p:cNvPr id="0" name=""/>
                      <p:cNvPicPr/>
                      <p:nvPr/>
                    </p:nvPicPr>
                    <p:blipFill>
                      <a:blip r:embed="rId14"/>
                      <a:stretch>
                        <a:fillRect/>
                      </a:stretch>
                    </p:blipFill>
                    <p:spPr>
                      <a:xfrm>
                        <a:off x="228600" y="3679825"/>
                        <a:ext cx="6076950" cy="1577975"/>
                      </a:xfrm>
                      <a:prstGeom prst="rect">
                        <a:avLst/>
                      </a:prstGeom>
                    </p:spPr>
                  </p:pic>
                </p:oleObj>
              </mc:Fallback>
            </mc:AlternateContent>
          </a:graphicData>
        </a:graphic>
      </p:graphicFrame>
      <p:graphicFrame>
        <p:nvGraphicFramePr>
          <p:cNvPr id="26" name="Object 25"/>
          <p:cNvGraphicFramePr>
            <a:graphicFrameLocks noChangeAspect="1"/>
          </p:cNvGraphicFramePr>
          <p:nvPr>
            <p:extLst>
              <p:ext uri="{D42A27DB-BD31-4B8C-83A1-F6EECF244321}">
                <p14:modId xmlns:p14="http://schemas.microsoft.com/office/powerpoint/2010/main" val="3336615348"/>
              </p:ext>
            </p:extLst>
          </p:nvPr>
        </p:nvGraphicFramePr>
        <p:xfrm>
          <a:off x="6400800" y="3206750"/>
          <a:ext cx="2700337" cy="3270250"/>
        </p:xfrm>
        <a:graphic>
          <a:graphicData uri="http://schemas.openxmlformats.org/presentationml/2006/ole">
            <mc:AlternateContent xmlns:mc="http://schemas.openxmlformats.org/markup-compatibility/2006">
              <mc:Choice xmlns:v="urn:schemas-microsoft-com:vml" Requires="v">
                <p:oleObj spid="_x0000_s175301" name="Equation" r:id="rId15" imgW="1219200" imgH="1473200" progId="Equation.DSMT4">
                  <p:embed/>
                </p:oleObj>
              </mc:Choice>
              <mc:Fallback>
                <p:oleObj name="Equation" r:id="rId15" imgW="1219200" imgH="1473200" progId="Equation.DSMT4">
                  <p:embed/>
                  <p:pic>
                    <p:nvPicPr>
                      <p:cNvPr id="0" name=""/>
                      <p:cNvPicPr/>
                      <p:nvPr/>
                    </p:nvPicPr>
                    <p:blipFill>
                      <a:blip r:embed="rId16"/>
                      <a:stretch>
                        <a:fillRect/>
                      </a:stretch>
                    </p:blipFill>
                    <p:spPr>
                      <a:xfrm>
                        <a:off x="6400800" y="3206750"/>
                        <a:ext cx="2700337" cy="3270250"/>
                      </a:xfrm>
                      <a:prstGeom prst="rect">
                        <a:avLst/>
                      </a:prstGeom>
                    </p:spPr>
                  </p:pic>
                </p:oleObj>
              </mc:Fallback>
            </mc:AlternateContent>
          </a:graphicData>
        </a:graphic>
      </p:graphicFrame>
      <p:graphicFrame>
        <p:nvGraphicFramePr>
          <p:cNvPr id="27" name="Object 26"/>
          <p:cNvGraphicFramePr>
            <a:graphicFrameLocks noChangeAspect="1"/>
          </p:cNvGraphicFramePr>
          <p:nvPr>
            <p:extLst>
              <p:ext uri="{D42A27DB-BD31-4B8C-83A1-F6EECF244321}">
                <p14:modId xmlns:p14="http://schemas.microsoft.com/office/powerpoint/2010/main" val="1515463574"/>
              </p:ext>
            </p:extLst>
          </p:nvPr>
        </p:nvGraphicFramePr>
        <p:xfrm>
          <a:off x="267356" y="5410200"/>
          <a:ext cx="5904844" cy="990600"/>
        </p:xfrm>
        <a:graphic>
          <a:graphicData uri="http://schemas.openxmlformats.org/presentationml/2006/ole">
            <mc:AlternateContent xmlns:mc="http://schemas.openxmlformats.org/markup-compatibility/2006">
              <mc:Choice xmlns:v="urn:schemas-microsoft-com:vml" Requires="v">
                <p:oleObj spid="_x0000_s175302" name="Equation" r:id="rId17" imgW="2730500" imgH="457200" progId="Equation.DSMT4">
                  <p:embed/>
                </p:oleObj>
              </mc:Choice>
              <mc:Fallback>
                <p:oleObj name="Equation" r:id="rId17" imgW="2730500" imgH="457200" progId="Equation.DSMT4">
                  <p:embed/>
                  <p:pic>
                    <p:nvPicPr>
                      <p:cNvPr id="0" name=""/>
                      <p:cNvPicPr/>
                      <p:nvPr/>
                    </p:nvPicPr>
                    <p:blipFill>
                      <a:blip r:embed="rId18"/>
                      <a:stretch>
                        <a:fillRect/>
                      </a:stretch>
                    </p:blipFill>
                    <p:spPr>
                      <a:xfrm>
                        <a:off x="267356" y="5410200"/>
                        <a:ext cx="5904844" cy="990600"/>
                      </a:xfrm>
                      <a:prstGeom prst="rect">
                        <a:avLst/>
                      </a:prstGeom>
                    </p:spPr>
                  </p:pic>
                </p:oleObj>
              </mc:Fallback>
            </mc:AlternateContent>
          </a:graphicData>
        </a:graphic>
      </p:graphicFrame>
    </p:spTree>
    <p:extLst>
      <p:ext uri="{BB962C8B-B14F-4D97-AF65-F5344CB8AC3E}">
        <p14:creationId xmlns:p14="http://schemas.microsoft.com/office/powerpoint/2010/main" val="862990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Intermediate Vector Bosons</a:t>
            </a:r>
            <a:endParaRPr lang="en-US" dirty="0"/>
          </a:p>
        </p:txBody>
      </p:sp>
      <p:sp>
        <p:nvSpPr>
          <p:cNvPr id="3" name="Date Placeholder 2"/>
          <p:cNvSpPr>
            <a:spLocks noGrp="1"/>
          </p:cNvSpPr>
          <p:nvPr>
            <p:ph type="dt" sz="half" idx="10"/>
          </p:nvPr>
        </p:nvSpPr>
        <p:spPr/>
        <p:txBody>
          <a:bodyPr/>
          <a:lstStyle/>
          <a:p>
            <a:fld id="{0699EDAD-26C3-454D-9823-93D4A7BC0136}" type="datetime5">
              <a:rPr lang="en-US" smtClean="0"/>
              <a:t>18-Dec-13</a:t>
            </a:fld>
            <a:endParaRPr lang="en-US"/>
          </a:p>
        </p:txBody>
      </p:sp>
      <p:sp>
        <p:nvSpPr>
          <p:cNvPr id="4" name="Footer Placeholder 3"/>
          <p:cNvSpPr>
            <a:spLocks noGrp="1"/>
          </p:cNvSpPr>
          <p:nvPr>
            <p:ph type="ftr" sz="quarter" idx="11"/>
          </p:nvPr>
        </p:nvSpPr>
        <p:spPr/>
        <p:txBody>
          <a:bodyPr/>
          <a:lstStyle/>
          <a:p>
            <a:pPr>
              <a:defRPr/>
            </a:pPr>
            <a:r>
              <a:rPr lang="en-US" smtClean="0"/>
              <a:t>Sridhara Dasu (Wisconsin)</a:t>
            </a:r>
            <a:endParaRPr lang="en-US"/>
          </a:p>
        </p:txBody>
      </p:sp>
      <p:sp>
        <p:nvSpPr>
          <p:cNvPr id="5" name="Slide Number Placeholder 4"/>
          <p:cNvSpPr>
            <a:spLocks noGrp="1"/>
          </p:cNvSpPr>
          <p:nvPr>
            <p:ph type="sldNum" sz="quarter" idx="12"/>
          </p:nvPr>
        </p:nvSpPr>
        <p:spPr/>
        <p:txBody>
          <a:bodyPr/>
          <a:lstStyle/>
          <a:p>
            <a:fld id="{17500E5D-682D-9043-B9E9-7C255E8153BC}" type="slidenum">
              <a:rPr lang="en-US" smtClean="0"/>
              <a:pPr/>
              <a:t>18</a:t>
            </a:fld>
            <a:endParaRPr lang="en-US"/>
          </a:p>
        </p:txBody>
      </p:sp>
      <p:pic>
        <p:nvPicPr>
          <p:cNvPr id="6" name="Picture 5" descr="photo.JPG"/>
          <p:cNvPicPr>
            <a:picLocks noChangeAspect="1"/>
          </p:cNvPicPr>
          <p:nvPr/>
        </p:nvPicPr>
        <p:blipFill rotWithShape="1">
          <a:blip r:embed="rId3">
            <a:extLst>
              <a:ext uri="{28A0092B-C50C-407E-A947-70E740481C1C}">
                <a14:useLocalDpi xmlns:a14="http://schemas.microsoft.com/office/drawing/2010/main" val="0"/>
              </a:ext>
            </a:extLst>
          </a:blip>
          <a:srcRect l="33362" t="34136" r="23881" b="17566"/>
          <a:stretch/>
        </p:blipFill>
        <p:spPr>
          <a:xfrm>
            <a:off x="152399" y="1588532"/>
            <a:ext cx="2698358" cy="2286000"/>
          </a:xfrm>
          <a:prstGeom prst="rect">
            <a:avLst/>
          </a:prstGeom>
        </p:spPr>
      </p:pic>
      <p:pic>
        <p:nvPicPr>
          <p:cNvPr id="7" name="Picture 6" descr="photo.JPG"/>
          <p:cNvPicPr>
            <a:picLocks noChangeAspect="1"/>
          </p:cNvPicPr>
          <p:nvPr/>
        </p:nvPicPr>
        <p:blipFill rotWithShape="1">
          <a:blip r:embed="rId4">
            <a:extLst>
              <a:ext uri="{28A0092B-C50C-407E-A947-70E740481C1C}">
                <a14:useLocalDpi xmlns:a14="http://schemas.microsoft.com/office/drawing/2010/main" val="0"/>
              </a:ext>
            </a:extLst>
          </a:blip>
          <a:srcRect l="34315" t="37404" r="19251" b="13754"/>
          <a:stretch/>
        </p:blipFill>
        <p:spPr>
          <a:xfrm>
            <a:off x="3137754" y="1588532"/>
            <a:ext cx="2897701" cy="2286000"/>
          </a:xfrm>
          <a:prstGeom prst="rect">
            <a:avLst/>
          </a:prstGeom>
        </p:spPr>
      </p:pic>
      <p:sp>
        <p:nvSpPr>
          <p:cNvPr id="9" name="TextBox 8"/>
          <p:cNvSpPr txBox="1"/>
          <p:nvPr/>
        </p:nvSpPr>
        <p:spPr>
          <a:xfrm>
            <a:off x="165954" y="1219200"/>
            <a:ext cx="1586646" cy="369332"/>
          </a:xfrm>
          <a:prstGeom prst="rect">
            <a:avLst/>
          </a:prstGeom>
          <a:noFill/>
        </p:spPr>
        <p:txBody>
          <a:bodyPr wrap="square" rtlCol="0">
            <a:spAutoFit/>
          </a:bodyPr>
          <a:lstStyle/>
          <a:p>
            <a:r>
              <a:rPr lang="en-US" dirty="0" smtClean="0"/>
              <a:t>Introducing:</a:t>
            </a:r>
            <a:endParaRPr lang="en-US" dirty="0"/>
          </a:p>
        </p:txBody>
      </p:sp>
      <p:grpSp>
        <p:nvGrpSpPr>
          <p:cNvPr id="11" name="Group 10"/>
          <p:cNvGrpSpPr/>
          <p:nvPr/>
        </p:nvGrpSpPr>
        <p:grpSpPr>
          <a:xfrm>
            <a:off x="6019800" y="1588532"/>
            <a:ext cx="2985387" cy="2286000"/>
            <a:chOff x="6019800" y="1676400"/>
            <a:chExt cx="2985387" cy="2286000"/>
          </a:xfrm>
        </p:grpSpPr>
        <p:pic>
          <p:nvPicPr>
            <p:cNvPr id="8" name="Picture 7" descr="photo.JPG"/>
            <p:cNvPicPr>
              <a:picLocks noChangeAspect="1"/>
            </p:cNvPicPr>
            <p:nvPr/>
          </p:nvPicPr>
          <p:blipFill rotWithShape="1">
            <a:blip r:embed="rId5">
              <a:extLst>
                <a:ext uri="{28A0092B-C50C-407E-A947-70E740481C1C}">
                  <a14:useLocalDpi xmlns:a14="http://schemas.microsoft.com/office/drawing/2010/main" val="0"/>
                </a:ext>
              </a:extLst>
            </a:blip>
            <a:srcRect l="34315" t="28144" r="23064" b="20471"/>
            <a:stretch/>
          </p:blipFill>
          <p:spPr>
            <a:xfrm>
              <a:off x="6477000" y="1676400"/>
              <a:ext cx="2528187" cy="2286000"/>
            </a:xfrm>
            <a:prstGeom prst="rect">
              <a:avLst/>
            </a:prstGeom>
          </p:spPr>
        </p:pic>
        <p:sp>
          <p:nvSpPr>
            <p:cNvPr id="10" name="TextBox 9"/>
            <p:cNvSpPr txBox="1"/>
            <p:nvPr/>
          </p:nvSpPr>
          <p:spPr>
            <a:xfrm>
              <a:off x="6019800" y="2438400"/>
              <a:ext cx="381000" cy="584776"/>
            </a:xfrm>
            <a:prstGeom prst="rect">
              <a:avLst/>
            </a:prstGeom>
            <a:noFill/>
          </p:spPr>
          <p:txBody>
            <a:bodyPr wrap="square" rtlCol="0">
              <a:spAutoFit/>
            </a:bodyPr>
            <a:lstStyle/>
            <a:p>
              <a:r>
                <a:rPr lang="en-US" sz="3200" b="1" dirty="0" smtClean="0">
                  <a:sym typeface="Wingdings"/>
                </a:rPr>
                <a:t></a:t>
              </a:r>
              <a:endParaRPr lang="en-US" sz="3200" b="1" dirty="0"/>
            </a:p>
          </p:txBody>
        </p:sp>
      </p:grpSp>
      <p:graphicFrame>
        <p:nvGraphicFramePr>
          <p:cNvPr id="12" name="Object 11"/>
          <p:cNvGraphicFramePr>
            <a:graphicFrameLocks noChangeAspect="1"/>
          </p:cNvGraphicFramePr>
          <p:nvPr>
            <p:extLst>
              <p:ext uri="{D42A27DB-BD31-4B8C-83A1-F6EECF244321}">
                <p14:modId xmlns:p14="http://schemas.microsoft.com/office/powerpoint/2010/main" val="3239428849"/>
              </p:ext>
            </p:extLst>
          </p:nvPr>
        </p:nvGraphicFramePr>
        <p:xfrm>
          <a:off x="76200" y="3886201"/>
          <a:ext cx="4038600" cy="1647400"/>
        </p:xfrm>
        <a:graphic>
          <a:graphicData uri="http://schemas.openxmlformats.org/presentationml/2006/ole">
            <mc:AlternateContent xmlns:mc="http://schemas.openxmlformats.org/markup-compatibility/2006">
              <mc:Choice xmlns:v="urn:schemas-microsoft-com:vml" Requires="v">
                <p:oleObj spid="_x0000_s177249" name="Equation" r:id="rId6" imgW="1993900" imgH="812800" progId="Equation.DSMT4">
                  <p:embed/>
                </p:oleObj>
              </mc:Choice>
              <mc:Fallback>
                <p:oleObj name="Equation" r:id="rId6" imgW="1993900" imgH="812800" progId="Equation.DSMT4">
                  <p:embed/>
                  <p:pic>
                    <p:nvPicPr>
                      <p:cNvPr id="0" name=""/>
                      <p:cNvPicPr/>
                      <p:nvPr/>
                    </p:nvPicPr>
                    <p:blipFill>
                      <a:blip r:embed="rId7"/>
                      <a:stretch>
                        <a:fillRect/>
                      </a:stretch>
                    </p:blipFill>
                    <p:spPr>
                      <a:xfrm>
                        <a:off x="76200" y="3886201"/>
                        <a:ext cx="4038600" cy="1647400"/>
                      </a:xfrm>
                      <a:prstGeom prst="rect">
                        <a:avLst/>
                      </a:prstGeom>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1913795701"/>
              </p:ext>
            </p:extLst>
          </p:nvPr>
        </p:nvGraphicFramePr>
        <p:xfrm>
          <a:off x="2525712" y="4267200"/>
          <a:ext cx="6465888" cy="506412"/>
        </p:xfrm>
        <a:graphic>
          <a:graphicData uri="http://schemas.openxmlformats.org/presentationml/2006/ole">
            <mc:AlternateContent xmlns:mc="http://schemas.openxmlformats.org/markup-compatibility/2006">
              <mc:Choice xmlns:v="urn:schemas-microsoft-com:vml" Requires="v">
                <p:oleObj spid="_x0000_s177250" name="Equation" r:id="rId8" imgW="2921000" imgH="228600" progId="Equation.DSMT4">
                  <p:embed/>
                </p:oleObj>
              </mc:Choice>
              <mc:Fallback>
                <p:oleObj name="Equation" r:id="rId8" imgW="2921000" imgH="228600" progId="Equation.DSMT4">
                  <p:embed/>
                  <p:pic>
                    <p:nvPicPr>
                      <p:cNvPr id="0" name=""/>
                      <p:cNvPicPr/>
                      <p:nvPr/>
                    </p:nvPicPr>
                    <p:blipFill>
                      <a:blip r:embed="rId9"/>
                      <a:stretch>
                        <a:fillRect/>
                      </a:stretch>
                    </p:blipFill>
                    <p:spPr>
                      <a:xfrm>
                        <a:off x="2525712" y="4267200"/>
                        <a:ext cx="6465888" cy="506412"/>
                      </a:xfrm>
                      <a:prstGeom prst="rect">
                        <a:avLst/>
                      </a:prstGeom>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2023367531"/>
              </p:ext>
            </p:extLst>
          </p:nvPr>
        </p:nvGraphicFramePr>
        <p:xfrm>
          <a:off x="2603500" y="4835525"/>
          <a:ext cx="5397500" cy="422275"/>
        </p:xfrm>
        <a:graphic>
          <a:graphicData uri="http://schemas.openxmlformats.org/presentationml/2006/ole">
            <mc:AlternateContent xmlns:mc="http://schemas.openxmlformats.org/markup-compatibility/2006">
              <mc:Choice xmlns:v="urn:schemas-microsoft-com:vml" Requires="v">
                <p:oleObj spid="_x0000_s177251" name="Equation" r:id="rId10" imgW="2438400" imgH="190500" progId="Equation.DSMT4">
                  <p:embed/>
                </p:oleObj>
              </mc:Choice>
              <mc:Fallback>
                <p:oleObj name="Equation" r:id="rId10" imgW="2438400" imgH="190500" progId="Equation.DSMT4">
                  <p:embed/>
                  <p:pic>
                    <p:nvPicPr>
                      <p:cNvPr id="0" name=""/>
                      <p:cNvPicPr/>
                      <p:nvPr/>
                    </p:nvPicPr>
                    <p:blipFill>
                      <a:blip r:embed="rId11"/>
                      <a:stretch>
                        <a:fillRect/>
                      </a:stretch>
                    </p:blipFill>
                    <p:spPr>
                      <a:xfrm>
                        <a:off x="2603500" y="4835525"/>
                        <a:ext cx="5397500" cy="422275"/>
                      </a:xfrm>
                      <a:prstGeom prst="rect">
                        <a:avLst/>
                      </a:prstGeom>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3560374322"/>
              </p:ext>
            </p:extLst>
          </p:nvPr>
        </p:nvGraphicFramePr>
        <p:xfrm>
          <a:off x="203200" y="5519737"/>
          <a:ext cx="4216400" cy="957263"/>
        </p:xfrm>
        <a:graphic>
          <a:graphicData uri="http://schemas.openxmlformats.org/presentationml/2006/ole">
            <mc:AlternateContent xmlns:mc="http://schemas.openxmlformats.org/markup-compatibility/2006">
              <mc:Choice xmlns:v="urn:schemas-microsoft-com:vml" Requires="v">
                <p:oleObj spid="_x0000_s177252" name="Equation" r:id="rId12" imgW="1905000" imgH="431800" progId="Equation.DSMT4">
                  <p:embed/>
                </p:oleObj>
              </mc:Choice>
              <mc:Fallback>
                <p:oleObj name="Equation" r:id="rId12" imgW="1905000" imgH="431800" progId="Equation.DSMT4">
                  <p:embed/>
                  <p:pic>
                    <p:nvPicPr>
                      <p:cNvPr id="0" name=""/>
                      <p:cNvPicPr/>
                      <p:nvPr/>
                    </p:nvPicPr>
                    <p:blipFill>
                      <a:blip r:embed="rId13"/>
                      <a:stretch>
                        <a:fillRect/>
                      </a:stretch>
                    </p:blipFill>
                    <p:spPr>
                      <a:xfrm>
                        <a:off x="203200" y="5519737"/>
                        <a:ext cx="4216400" cy="957263"/>
                      </a:xfrm>
                      <a:prstGeom prst="rect">
                        <a:avLst/>
                      </a:prstGeom>
                    </p:spPr>
                  </p:pic>
                </p:oleObj>
              </mc:Fallback>
            </mc:AlternateContent>
          </a:graphicData>
        </a:graphic>
      </p:graphicFrame>
      <p:graphicFrame>
        <p:nvGraphicFramePr>
          <p:cNvPr id="18" name="Object 17"/>
          <p:cNvGraphicFramePr>
            <a:graphicFrameLocks noChangeAspect="1"/>
          </p:cNvGraphicFramePr>
          <p:nvPr>
            <p:extLst>
              <p:ext uri="{D42A27DB-BD31-4B8C-83A1-F6EECF244321}">
                <p14:modId xmlns:p14="http://schemas.microsoft.com/office/powerpoint/2010/main" val="3018720859"/>
              </p:ext>
            </p:extLst>
          </p:nvPr>
        </p:nvGraphicFramePr>
        <p:xfrm>
          <a:off x="4495800" y="5480050"/>
          <a:ext cx="4357687" cy="1012825"/>
        </p:xfrm>
        <a:graphic>
          <a:graphicData uri="http://schemas.openxmlformats.org/presentationml/2006/ole">
            <mc:AlternateContent xmlns:mc="http://schemas.openxmlformats.org/markup-compatibility/2006">
              <mc:Choice xmlns:v="urn:schemas-microsoft-com:vml" Requires="v">
                <p:oleObj spid="_x0000_s177253" name="Equation" r:id="rId14" imgW="1968500" imgH="457200" progId="Equation.DSMT4">
                  <p:embed/>
                </p:oleObj>
              </mc:Choice>
              <mc:Fallback>
                <p:oleObj name="Equation" r:id="rId14" imgW="1968500" imgH="457200" progId="Equation.DSMT4">
                  <p:embed/>
                  <p:pic>
                    <p:nvPicPr>
                      <p:cNvPr id="0" name=""/>
                      <p:cNvPicPr/>
                      <p:nvPr/>
                    </p:nvPicPr>
                    <p:blipFill>
                      <a:blip r:embed="rId15"/>
                      <a:stretch>
                        <a:fillRect/>
                      </a:stretch>
                    </p:blipFill>
                    <p:spPr>
                      <a:xfrm>
                        <a:off x="4495800" y="5480050"/>
                        <a:ext cx="4357687" cy="1012825"/>
                      </a:xfrm>
                      <a:prstGeom prst="rect">
                        <a:avLst/>
                      </a:prstGeom>
                    </p:spPr>
                  </p:pic>
                </p:oleObj>
              </mc:Fallback>
            </mc:AlternateContent>
          </a:graphicData>
        </a:graphic>
      </p:graphicFrame>
    </p:spTree>
    <p:extLst>
      <p:ext uri="{BB962C8B-B14F-4D97-AF65-F5344CB8AC3E}">
        <p14:creationId xmlns:p14="http://schemas.microsoft.com/office/powerpoint/2010/main" val="421942914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Quark Weak </a:t>
            </a:r>
            <a:r>
              <a:rPr lang="en-US" dirty="0" err="1" smtClean="0"/>
              <a:t>Isospin</a:t>
            </a:r>
            <a:r>
              <a:rPr lang="en-US" dirty="0" smtClean="0"/>
              <a:t> Doublets</a:t>
            </a:r>
            <a:endParaRPr lang="en-US" dirty="0"/>
          </a:p>
        </p:txBody>
      </p:sp>
      <p:sp>
        <p:nvSpPr>
          <p:cNvPr id="3" name="Date Placeholder 2"/>
          <p:cNvSpPr>
            <a:spLocks noGrp="1"/>
          </p:cNvSpPr>
          <p:nvPr>
            <p:ph type="dt" sz="half" idx="10"/>
          </p:nvPr>
        </p:nvSpPr>
        <p:spPr/>
        <p:txBody>
          <a:bodyPr/>
          <a:lstStyle/>
          <a:p>
            <a:fld id="{0699EDAD-26C3-454D-9823-93D4A7BC0136}" type="datetime5">
              <a:rPr lang="en-US" smtClean="0"/>
              <a:t>18-Dec-13</a:t>
            </a:fld>
            <a:endParaRPr lang="en-US"/>
          </a:p>
        </p:txBody>
      </p:sp>
      <p:sp>
        <p:nvSpPr>
          <p:cNvPr id="4" name="Footer Placeholder 3"/>
          <p:cNvSpPr>
            <a:spLocks noGrp="1"/>
          </p:cNvSpPr>
          <p:nvPr>
            <p:ph type="ftr" sz="quarter" idx="11"/>
          </p:nvPr>
        </p:nvSpPr>
        <p:spPr/>
        <p:txBody>
          <a:bodyPr/>
          <a:lstStyle/>
          <a:p>
            <a:pPr>
              <a:defRPr/>
            </a:pPr>
            <a:r>
              <a:rPr lang="en-US" smtClean="0"/>
              <a:t>Sridhara Dasu (Wisconsin)</a:t>
            </a:r>
            <a:endParaRPr lang="en-US"/>
          </a:p>
        </p:txBody>
      </p:sp>
      <p:sp>
        <p:nvSpPr>
          <p:cNvPr id="5" name="Slide Number Placeholder 4"/>
          <p:cNvSpPr>
            <a:spLocks noGrp="1"/>
          </p:cNvSpPr>
          <p:nvPr>
            <p:ph type="sldNum" sz="quarter" idx="12"/>
          </p:nvPr>
        </p:nvSpPr>
        <p:spPr/>
        <p:txBody>
          <a:bodyPr/>
          <a:lstStyle/>
          <a:p>
            <a:fld id="{17500E5D-682D-9043-B9E9-7C255E8153BC}" type="slidenum">
              <a:rPr lang="en-US" smtClean="0"/>
              <a:pPr/>
              <a:t>19</a:t>
            </a:fld>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3911880375"/>
              </p:ext>
            </p:extLst>
          </p:nvPr>
        </p:nvGraphicFramePr>
        <p:xfrm>
          <a:off x="3581400" y="1612900"/>
          <a:ext cx="3711575" cy="901700"/>
        </p:xfrm>
        <a:graphic>
          <a:graphicData uri="http://schemas.openxmlformats.org/presentationml/2006/ole">
            <mc:AlternateContent xmlns:mc="http://schemas.openxmlformats.org/markup-compatibility/2006">
              <mc:Choice xmlns:v="urn:schemas-microsoft-com:vml" Requires="v">
                <p:oleObj spid="_x0000_s176268" name="Equation" r:id="rId3" imgW="1676400" imgH="406400" progId="Equation.DSMT4">
                  <p:embed/>
                </p:oleObj>
              </mc:Choice>
              <mc:Fallback>
                <p:oleObj name="Equation" r:id="rId3" imgW="1676400" imgH="406400" progId="Equation.DSMT4">
                  <p:embed/>
                  <p:pic>
                    <p:nvPicPr>
                      <p:cNvPr id="0" name=""/>
                      <p:cNvPicPr/>
                      <p:nvPr/>
                    </p:nvPicPr>
                    <p:blipFill>
                      <a:blip r:embed="rId4"/>
                      <a:stretch>
                        <a:fillRect/>
                      </a:stretch>
                    </p:blipFill>
                    <p:spPr>
                      <a:xfrm>
                        <a:off x="3581400" y="1612900"/>
                        <a:ext cx="3711575" cy="901700"/>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631388841"/>
              </p:ext>
            </p:extLst>
          </p:nvPr>
        </p:nvGraphicFramePr>
        <p:xfrm>
          <a:off x="152400" y="1295400"/>
          <a:ext cx="6858000" cy="948970"/>
        </p:xfrm>
        <a:graphic>
          <a:graphicData uri="http://schemas.openxmlformats.org/presentationml/2006/ole">
            <mc:AlternateContent xmlns:mc="http://schemas.openxmlformats.org/markup-compatibility/2006">
              <mc:Choice xmlns:v="urn:schemas-microsoft-com:vml" Requires="v">
                <p:oleObj spid="_x0000_s176269" name="Equation" r:id="rId5" imgW="3403600" imgH="469900" progId="Equation.DSMT4">
                  <p:embed/>
                </p:oleObj>
              </mc:Choice>
              <mc:Fallback>
                <p:oleObj name="Equation" r:id="rId5" imgW="3403600" imgH="469900" progId="Equation.DSMT4">
                  <p:embed/>
                  <p:pic>
                    <p:nvPicPr>
                      <p:cNvPr id="0" name=""/>
                      <p:cNvPicPr/>
                      <p:nvPr/>
                    </p:nvPicPr>
                    <p:blipFill>
                      <a:blip r:embed="rId6"/>
                      <a:stretch>
                        <a:fillRect/>
                      </a:stretch>
                    </p:blipFill>
                    <p:spPr>
                      <a:xfrm>
                        <a:off x="152400" y="1295400"/>
                        <a:ext cx="6858000" cy="948970"/>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1267458498"/>
              </p:ext>
            </p:extLst>
          </p:nvPr>
        </p:nvGraphicFramePr>
        <p:xfrm>
          <a:off x="1138238" y="2438400"/>
          <a:ext cx="6551612" cy="2335212"/>
        </p:xfrm>
        <a:graphic>
          <a:graphicData uri="http://schemas.openxmlformats.org/presentationml/2006/ole">
            <mc:AlternateContent xmlns:mc="http://schemas.openxmlformats.org/markup-compatibility/2006">
              <mc:Choice xmlns:v="urn:schemas-microsoft-com:vml" Requires="v">
                <p:oleObj spid="_x0000_s176270" name="Equation" r:id="rId7" imgW="2959100" imgH="1054100" progId="Equation.DSMT4">
                  <p:embed/>
                </p:oleObj>
              </mc:Choice>
              <mc:Fallback>
                <p:oleObj name="Equation" r:id="rId7" imgW="2959100" imgH="1054100" progId="Equation.DSMT4">
                  <p:embed/>
                  <p:pic>
                    <p:nvPicPr>
                      <p:cNvPr id="0" name=""/>
                      <p:cNvPicPr/>
                      <p:nvPr/>
                    </p:nvPicPr>
                    <p:blipFill>
                      <a:blip r:embed="rId8"/>
                      <a:stretch>
                        <a:fillRect/>
                      </a:stretch>
                    </p:blipFill>
                    <p:spPr>
                      <a:xfrm>
                        <a:off x="1138238" y="2438400"/>
                        <a:ext cx="6551612" cy="2335212"/>
                      </a:xfrm>
                      <a:prstGeom prst="rect">
                        <a:avLst/>
                      </a:prstGeom>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1418962396"/>
              </p:ext>
            </p:extLst>
          </p:nvPr>
        </p:nvGraphicFramePr>
        <p:xfrm>
          <a:off x="5562600" y="3962400"/>
          <a:ext cx="2713038" cy="487362"/>
        </p:xfrm>
        <a:graphic>
          <a:graphicData uri="http://schemas.openxmlformats.org/presentationml/2006/ole">
            <mc:AlternateContent xmlns:mc="http://schemas.openxmlformats.org/markup-compatibility/2006">
              <mc:Choice xmlns:v="urn:schemas-microsoft-com:vml" Requires="v">
                <p:oleObj spid="_x0000_s176271" name="Equation" r:id="rId9" imgW="1346200" imgH="241300" progId="Equation.DSMT4">
                  <p:embed/>
                </p:oleObj>
              </mc:Choice>
              <mc:Fallback>
                <p:oleObj name="Equation" r:id="rId9" imgW="1346200" imgH="241300" progId="Equation.DSMT4">
                  <p:embed/>
                  <p:pic>
                    <p:nvPicPr>
                      <p:cNvPr id="0" name=""/>
                      <p:cNvPicPr/>
                      <p:nvPr/>
                    </p:nvPicPr>
                    <p:blipFill>
                      <a:blip r:embed="rId10"/>
                      <a:stretch>
                        <a:fillRect/>
                      </a:stretch>
                    </p:blipFill>
                    <p:spPr>
                      <a:xfrm>
                        <a:off x="5562600" y="3962400"/>
                        <a:ext cx="2713038" cy="487362"/>
                      </a:xfrm>
                      <a:prstGeom prst="rect">
                        <a:avLst/>
                      </a:prstGeom>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2234840986"/>
              </p:ext>
            </p:extLst>
          </p:nvPr>
        </p:nvGraphicFramePr>
        <p:xfrm>
          <a:off x="1812925" y="5873750"/>
          <a:ext cx="5680075" cy="450850"/>
        </p:xfrm>
        <a:graphic>
          <a:graphicData uri="http://schemas.openxmlformats.org/presentationml/2006/ole">
            <mc:AlternateContent xmlns:mc="http://schemas.openxmlformats.org/markup-compatibility/2006">
              <mc:Choice xmlns:v="urn:schemas-microsoft-com:vml" Requires="v">
                <p:oleObj spid="_x0000_s176272" name="Equation" r:id="rId11" imgW="2565400" imgH="203200" progId="Equation.DSMT4">
                  <p:embed/>
                </p:oleObj>
              </mc:Choice>
              <mc:Fallback>
                <p:oleObj name="Equation" r:id="rId11" imgW="2565400" imgH="203200" progId="Equation.DSMT4">
                  <p:embed/>
                  <p:pic>
                    <p:nvPicPr>
                      <p:cNvPr id="0" name=""/>
                      <p:cNvPicPr/>
                      <p:nvPr/>
                    </p:nvPicPr>
                    <p:blipFill>
                      <a:blip r:embed="rId12"/>
                      <a:stretch>
                        <a:fillRect/>
                      </a:stretch>
                    </p:blipFill>
                    <p:spPr>
                      <a:xfrm>
                        <a:off x="1812925" y="5873750"/>
                        <a:ext cx="5680075" cy="450850"/>
                      </a:xfrm>
                      <a:prstGeom prst="rect">
                        <a:avLst/>
                      </a:prstGeom>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1765005847"/>
              </p:ext>
            </p:extLst>
          </p:nvPr>
        </p:nvGraphicFramePr>
        <p:xfrm>
          <a:off x="1752600" y="4813300"/>
          <a:ext cx="5454650" cy="901700"/>
        </p:xfrm>
        <a:graphic>
          <a:graphicData uri="http://schemas.openxmlformats.org/presentationml/2006/ole">
            <mc:AlternateContent xmlns:mc="http://schemas.openxmlformats.org/markup-compatibility/2006">
              <mc:Choice xmlns:v="urn:schemas-microsoft-com:vml" Requires="v">
                <p:oleObj spid="_x0000_s176273" name="Equation" r:id="rId13" imgW="2463800" imgH="406400" progId="Equation.DSMT4">
                  <p:embed/>
                </p:oleObj>
              </mc:Choice>
              <mc:Fallback>
                <p:oleObj name="Equation" r:id="rId13" imgW="2463800" imgH="406400" progId="Equation.DSMT4">
                  <p:embed/>
                  <p:pic>
                    <p:nvPicPr>
                      <p:cNvPr id="0" name=""/>
                      <p:cNvPicPr/>
                      <p:nvPr/>
                    </p:nvPicPr>
                    <p:blipFill>
                      <a:blip r:embed="rId14"/>
                      <a:stretch>
                        <a:fillRect/>
                      </a:stretch>
                    </p:blipFill>
                    <p:spPr>
                      <a:xfrm>
                        <a:off x="1752600" y="4813300"/>
                        <a:ext cx="5454650" cy="901700"/>
                      </a:xfrm>
                      <a:prstGeom prst="rect">
                        <a:avLst/>
                      </a:prstGeom>
                    </p:spPr>
                  </p:pic>
                </p:oleObj>
              </mc:Fallback>
            </mc:AlternateContent>
          </a:graphicData>
        </a:graphic>
      </p:graphicFrame>
    </p:spTree>
    <p:extLst>
      <p:ext uri="{BB962C8B-B14F-4D97-AF65-F5344CB8AC3E}">
        <p14:creationId xmlns:p14="http://schemas.microsoft.com/office/powerpoint/2010/main" val="123965722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SERC School: SM &amp; Higgs Theory</a:t>
            </a:r>
            <a:endParaRPr lang="en-US" dirty="0"/>
          </a:p>
        </p:txBody>
      </p:sp>
      <p:sp>
        <p:nvSpPr>
          <p:cNvPr id="4" name="Date Placeholder 3"/>
          <p:cNvSpPr>
            <a:spLocks noGrp="1"/>
          </p:cNvSpPr>
          <p:nvPr>
            <p:ph type="dt" sz="half" idx="10"/>
          </p:nvPr>
        </p:nvSpPr>
        <p:spPr/>
        <p:txBody>
          <a:bodyPr/>
          <a:lstStyle/>
          <a:p>
            <a:fld id="{5EAFF3FE-8142-1E48-8168-C3522D640855}" type="datetime5">
              <a:rPr lang="en-US" smtClean="0"/>
              <a:t>18-Dec-13</a:t>
            </a:fld>
            <a:endParaRPr lang="en-US"/>
          </a:p>
        </p:txBody>
      </p:sp>
      <p:sp>
        <p:nvSpPr>
          <p:cNvPr id="5" name="Footer Placeholder 4"/>
          <p:cNvSpPr>
            <a:spLocks noGrp="1"/>
          </p:cNvSpPr>
          <p:nvPr>
            <p:ph type="ftr" sz="quarter" idx="11"/>
          </p:nvPr>
        </p:nvSpPr>
        <p:spPr/>
        <p:txBody>
          <a:bodyPr/>
          <a:lstStyle/>
          <a:p>
            <a:pPr>
              <a:defRPr/>
            </a:pPr>
            <a:r>
              <a:rPr lang="en-US" smtClean="0"/>
              <a:t>Sridhara Dasu (Wisconsin)</a:t>
            </a:r>
            <a:endParaRPr lang="en-US"/>
          </a:p>
        </p:txBody>
      </p:sp>
      <p:sp>
        <p:nvSpPr>
          <p:cNvPr id="6" name="Slide Number Placeholder 5"/>
          <p:cNvSpPr>
            <a:spLocks noGrp="1"/>
          </p:cNvSpPr>
          <p:nvPr>
            <p:ph type="sldNum" sz="quarter" idx="12"/>
          </p:nvPr>
        </p:nvSpPr>
        <p:spPr/>
        <p:txBody>
          <a:bodyPr/>
          <a:lstStyle/>
          <a:p>
            <a:fld id="{DC639356-365C-4545-A286-1563346C0423}" type="slidenum">
              <a:rPr lang="en-US" smtClean="0"/>
              <a:pPr/>
              <a:t>2</a:t>
            </a:fld>
            <a:endParaRPr lang="en-US"/>
          </a:p>
        </p:txBody>
      </p:sp>
      <p:sp>
        <p:nvSpPr>
          <p:cNvPr id="11" name="Rectangle 10"/>
          <p:cNvSpPr/>
          <p:nvPr/>
        </p:nvSpPr>
        <p:spPr>
          <a:xfrm>
            <a:off x="381000" y="1473199"/>
            <a:ext cx="8458200" cy="1320800"/>
          </a:xfrm>
          <a:prstGeom prst="rect">
            <a:avLst/>
          </a:prstGeom>
          <a:solidFill>
            <a:schemeClr val="accent6">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381000" y="4648198"/>
            <a:ext cx="8458200" cy="1651001"/>
          </a:xfrm>
          <a:prstGeom prst="rect">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381000" y="2793999"/>
            <a:ext cx="8458200" cy="1854200"/>
          </a:xfrm>
          <a:prstGeom prst="rect">
            <a:avLst/>
          </a:prstGeom>
          <a:solidFill>
            <a:srgbClr val="E6F9F9"/>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5"/>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71600" y="1523999"/>
            <a:ext cx="6400800" cy="4582973"/>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rot="5400000" flipH="1" flipV="1">
            <a:off x="-109835" y="3284834"/>
            <a:ext cx="1905000" cy="923330"/>
          </a:xfrm>
          <a:prstGeom prst="rect">
            <a:avLst/>
          </a:prstGeom>
          <a:noFill/>
        </p:spPr>
        <p:txBody>
          <a:bodyPr wrap="square" rtlCol="0">
            <a:spAutoFit/>
          </a:bodyPr>
          <a:lstStyle/>
          <a:p>
            <a:pPr algn="ctr"/>
            <a:r>
              <a:rPr lang="en-US" dirty="0">
                <a:solidFill>
                  <a:srgbClr val="0000FF"/>
                </a:solidFill>
              </a:rPr>
              <a:t>I</a:t>
            </a:r>
            <a:r>
              <a:rPr lang="en-US" dirty="0" smtClean="0">
                <a:solidFill>
                  <a:srgbClr val="0000FF"/>
                </a:solidFill>
              </a:rPr>
              <a:t>nteractions by exchange of vector bosons</a:t>
            </a:r>
          </a:p>
        </p:txBody>
      </p:sp>
      <p:sp>
        <p:nvSpPr>
          <p:cNvPr id="17" name="TextBox 16"/>
          <p:cNvSpPr txBox="1"/>
          <p:nvPr/>
        </p:nvSpPr>
        <p:spPr>
          <a:xfrm rot="5400000" flipH="1" flipV="1">
            <a:off x="156865" y="1621135"/>
            <a:ext cx="1422400" cy="923330"/>
          </a:xfrm>
          <a:prstGeom prst="rect">
            <a:avLst/>
          </a:prstGeom>
          <a:noFill/>
        </p:spPr>
        <p:txBody>
          <a:bodyPr wrap="square" rtlCol="0">
            <a:spAutoFit/>
          </a:bodyPr>
          <a:lstStyle/>
          <a:p>
            <a:pPr algn="ctr"/>
            <a:r>
              <a:rPr lang="en-US" dirty="0" smtClean="0">
                <a:solidFill>
                  <a:srgbClr val="FF0000"/>
                </a:solidFill>
              </a:rPr>
              <a:t>Matter Particles (fermions)</a:t>
            </a:r>
          </a:p>
        </p:txBody>
      </p:sp>
      <p:sp>
        <p:nvSpPr>
          <p:cNvPr id="18" name="TextBox 17"/>
          <p:cNvSpPr txBox="1"/>
          <p:nvPr/>
        </p:nvSpPr>
        <p:spPr>
          <a:xfrm rot="5400000" flipH="1" flipV="1">
            <a:off x="42564" y="5038643"/>
            <a:ext cx="1600202" cy="923330"/>
          </a:xfrm>
          <a:prstGeom prst="rect">
            <a:avLst/>
          </a:prstGeom>
          <a:noFill/>
        </p:spPr>
        <p:txBody>
          <a:bodyPr wrap="square" rtlCol="0">
            <a:spAutoFit/>
          </a:bodyPr>
          <a:lstStyle/>
          <a:p>
            <a:pPr algn="ctr"/>
            <a:r>
              <a:rPr lang="en-US" dirty="0" smtClean="0">
                <a:solidFill>
                  <a:srgbClr val="008000"/>
                </a:solidFill>
              </a:rPr>
              <a:t>Scalar boson – remnant of mass giver</a:t>
            </a:r>
          </a:p>
        </p:txBody>
      </p:sp>
    </p:spTree>
    <p:extLst>
      <p:ext uri="{BB962C8B-B14F-4D97-AF65-F5344CB8AC3E}">
        <p14:creationId xmlns:p14="http://schemas.microsoft.com/office/powerpoint/2010/main" val="491881907"/>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GIM Mechanism</a:t>
            </a:r>
            <a:endParaRPr lang="en-US" dirty="0"/>
          </a:p>
        </p:txBody>
      </p:sp>
      <p:sp>
        <p:nvSpPr>
          <p:cNvPr id="3" name="Date Placeholder 2"/>
          <p:cNvSpPr>
            <a:spLocks noGrp="1"/>
          </p:cNvSpPr>
          <p:nvPr>
            <p:ph type="dt" sz="half" idx="10"/>
          </p:nvPr>
        </p:nvSpPr>
        <p:spPr/>
        <p:txBody>
          <a:bodyPr/>
          <a:lstStyle/>
          <a:p>
            <a:fld id="{0699EDAD-26C3-454D-9823-93D4A7BC0136}" type="datetime5">
              <a:rPr lang="en-US" smtClean="0"/>
              <a:t>18-Dec-13</a:t>
            </a:fld>
            <a:endParaRPr lang="en-US"/>
          </a:p>
        </p:txBody>
      </p:sp>
      <p:sp>
        <p:nvSpPr>
          <p:cNvPr id="4" name="Footer Placeholder 3"/>
          <p:cNvSpPr>
            <a:spLocks noGrp="1"/>
          </p:cNvSpPr>
          <p:nvPr>
            <p:ph type="ftr" sz="quarter" idx="11"/>
          </p:nvPr>
        </p:nvSpPr>
        <p:spPr/>
        <p:txBody>
          <a:bodyPr/>
          <a:lstStyle/>
          <a:p>
            <a:pPr>
              <a:defRPr/>
            </a:pPr>
            <a:r>
              <a:rPr lang="en-US" smtClean="0"/>
              <a:t>Sridhara Dasu (Wisconsin)</a:t>
            </a:r>
            <a:endParaRPr lang="en-US"/>
          </a:p>
        </p:txBody>
      </p:sp>
      <p:sp>
        <p:nvSpPr>
          <p:cNvPr id="5" name="Slide Number Placeholder 4"/>
          <p:cNvSpPr>
            <a:spLocks noGrp="1"/>
          </p:cNvSpPr>
          <p:nvPr>
            <p:ph type="sldNum" sz="quarter" idx="12"/>
          </p:nvPr>
        </p:nvSpPr>
        <p:spPr/>
        <p:txBody>
          <a:bodyPr/>
          <a:lstStyle/>
          <a:p>
            <a:fld id="{17500E5D-682D-9043-B9E9-7C255E8153BC}" type="slidenum">
              <a:rPr lang="en-US" smtClean="0"/>
              <a:pPr/>
              <a:t>20</a:t>
            </a:fld>
            <a:endParaRPr lang="en-US"/>
          </a:p>
        </p:txBody>
      </p:sp>
      <p:pic>
        <p:nvPicPr>
          <p:cNvPr id="6" name="Picture 5" descr="photo.JPG"/>
          <p:cNvPicPr>
            <a:picLocks noChangeAspect="1"/>
          </p:cNvPicPr>
          <p:nvPr/>
        </p:nvPicPr>
        <p:blipFill rotWithShape="1">
          <a:blip r:embed="rId3">
            <a:extLst>
              <a:ext uri="{28A0092B-C50C-407E-A947-70E740481C1C}">
                <a14:useLocalDpi xmlns:a14="http://schemas.microsoft.com/office/drawing/2010/main" val="0"/>
              </a:ext>
            </a:extLst>
          </a:blip>
          <a:srcRect l="9668" t="31956" b="16478"/>
          <a:stretch/>
        </p:blipFill>
        <p:spPr>
          <a:xfrm>
            <a:off x="503050" y="2940599"/>
            <a:ext cx="8259950" cy="3536401"/>
          </a:xfrm>
          <a:prstGeom prst="rect">
            <a:avLst/>
          </a:prstGeom>
        </p:spPr>
      </p:pic>
      <p:graphicFrame>
        <p:nvGraphicFramePr>
          <p:cNvPr id="7" name="Object 6"/>
          <p:cNvGraphicFramePr>
            <a:graphicFrameLocks noChangeAspect="1"/>
          </p:cNvGraphicFramePr>
          <p:nvPr>
            <p:extLst>
              <p:ext uri="{D42A27DB-BD31-4B8C-83A1-F6EECF244321}">
                <p14:modId xmlns:p14="http://schemas.microsoft.com/office/powerpoint/2010/main" val="2602643611"/>
              </p:ext>
            </p:extLst>
          </p:nvPr>
        </p:nvGraphicFramePr>
        <p:xfrm>
          <a:off x="-15875" y="1219200"/>
          <a:ext cx="9083675" cy="1606550"/>
        </p:xfrm>
        <a:graphic>
          <a:graphicData uri="http://schemas.openxmlformats.org/presentationml/2006/ole">
            <mc:AlternateContent xmlns:mc="http://schemas.openxmlformats.org/markup-compatibility/2006">
              <mc:Choice xmlns:v="urn:schemas-microsoft-com:vml" Requires="v">
                <p:oleObj spid="_x0000_s178198" name="Equation" r:id="rId4" imgW="4102100" imgH="723900" progId="Equation.DSMT4">
                  <p:embed/>
                </p:oleObj>
              </mc:Choice>
              <mc:Fallback>
                <p:oleObj name="Equation" r:id="rId4" imgW="4102100" imgH="723900" progId="Equation.DSMT4">
                  <p:embed/>
                  <p:pic>
                    <p:nvPicPr>
                      <p:cNvPr id="0" name=""/>
                      <p:cNvPicPr/>
                      <p:nvPr/>
                    </p:nvPicPr>
                    <p:blipFill>
                      <a:blip r:embed="rId5"/>
                      <a:stretch>
                        <a:fillRect/>
                      </a:stretch>
                    </p:blipFill>
                    <p:spPr>
                      <a:xfrm>
                        <a:off x="-15875" y="1219200"/>
                        <a:ext cx="9083675" cy="1606550"/>
                      </a:xfrm>
                      <a:prstGeom prst="rect">
                        <a:avLst/>
                      </a:prstGeom>
                    </p:spPr>
                  </p:pic>
                </p:oleObj>
              </mc:Fallback>
            </mc:AlternateContent>
          </a:graphicData>
        </a:graphic>
      </p:graphicFrame>
    </p:spTree>
    <p:extLst>
      <p:ext uri="{BB962C8B-B14F-4D97-AF65-F5344CB8AC3E}">
        <p14:creationId xmlns:p14="http://schemas.microsoft.com/office/powerpoint/2010/main" val="393607073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Weak Neutral Currents</a:t>
            </a:r>
            <a:endParaRPr lang="en-US" dirty="0"/>
          </a:p>
        </p:txBody>
      </p:sp>
      <p:sp>
        <p:nvSpPr>
          <p:cNvPr id="3" name="Date Placeholder 2"/>
          <p:cNvSpPr>
            <a:spLocks noGrp="1"/>
          </p:cNvSpPr>
          <p:nvPr>
            <p:ph type="dt" sz="half" idx="10"/>
          </p:nvPr>
        </p:nvSpPr>
        <p:spPr/>
        <p:txBody>
          <a:bodyPr/>
          <a:lstStyle/>
          <a:p>
            <a:fld id="{0699EDAD-26C3-454D-9823-93D4A7BC0136}" type="datetime5">
              <a:rPr lang="en-US" smtClean="0"/>
              <a:t>18-Dec-13</a:t>
            </a:fld>
            <a:endParaRPr lang="en-US"/>
          </a:p>
        </p:txBody>
      </p:sp>
      <p:sp>
        <p:nvSpPr>
          <p:cNvPr id="4" name="Footer Placeholder 3"/>
          <p:cNvSpPr>
            <a:spLocks noGrp="1"/>
          </p:cNvSpPr>
          <p:nvPr>
            <p:ph type="ftr" sz="quarter" idx="11"/>
          </p:nvPr>
        </p:nvSpPr>
        <p:spPr/>
        <p:txBody>
          <a:bodyPr/>
          <a:lstStyle/>
          <a:p>
            <a:pPr>
              <a:defRPr/>
            </a:pPr>
            <a:r>
              <a:rPr lang="en-US" smtClean="0"/>
              <a:t>Sridhara Dasu (Wisconsin)</a:t>
            </a:r>
            <a:endParaRPr lang="en-US"/>
          </a:p>
        </p:txBody>
      </p:sp>
      <p:sp>
        <p:nvSpPr>
          <p:cNvPr id="5" name="Slide Number Placeholder 4"/>
          <p:cNvSpPr>
            <a:spLocks noGrp="1"/>
          </p:cNvSpPr>
          <p:nvPr>
            <p:ph type="sldNum" sz="quarter" idx="12"/>
          </p:nvPr>
        </p:nvSpPr>
        <p:spPr/>
        <p:txBody>
          <a:bodyPr/>
          <a:lstStyle/>
          <a:p>
            <a:fld id="{17500E5D-682D-9043-B9E9-7C255E8153BC}" type="slidenum">
              <a:rPr lang="en-US" smtClean="0"/>
              <a:pPr/>
              <a:t>21</a:t>
            </a:fld>
            <a:endParaRPr lang="en-US"/>
          </a:p>
        </p:txBody>
      </p:sp>
      <p:graphicFrame>
        <p:nvGraphicFramePr>
          <p:cNvPr id="7" name="Object 6"/>
          <p:cNvGraphicFramePr>
            <a:graphicFrameLocks noChangeAspect="1"/>
          </p:cNvGraphicFramePr>
          <p:nvPr>
            <p:extLst>
              <p:ext uri="{D42A27DB-BD31-4B8C-83A1-F6EECF244321}">
                <p14:modId xmlns:p14="http://schemas.microsoft.com/office/powerpoint/2010/main" val="2315439792"/>
              </p:ext>
            </p:extLst>
          </p:nvPr>
        </p:nvGraphicFramePr>
        <p:xfrm>
          <a:off x="944562" y="5818187"/>
          <a:ext cx="7056438" cy="506413"/>
        </p:xfrm>
        <a:graphic>
          <a:graphicData uri="http://schemas.openxmlformats.org/presentationml/2006/ole">
            <mc:AlternateContent xmlns:mc="http://schemas.openxmlformats.org/markup-compatibility/2006">
              <mc:Choice xmlns:v="urn:schemas-microsoft-com:vml" Requires="v">
                <p:oleObj spid="_x0000_s179279" name="Equation" r:id="rId3" imgW="3187700" imgH="228600" progId="Equation.DSMT4">
                  <p:embed/>
                </p:oleObj>
              </mc:Choice>
              <mc:Fallback>
                <p:oleObj name="Equation" r:id="rId3" imgW="3187700" imgH="228600" progId="Equation.DSMT4">
                  <p:embed/>
                  <p:pic>
                    <p:nvPicPr>
                      <p:cNvPr id="0" name=""/>
                      <p:cNvPicPr/>
                      <p:nvPr/>
                    </p:nvPicPr>
                    <p:blipFill>
                      <a:blip r:embed="rId4"/>
                      <a:stretch>
                        <a:fillRect/>
                      </a:stretch>
                    </p:blipFill>
                    <p:spPr>
                      <a:xfrm>
                        <a:off x="944562" y="5818187"/>
                        <a:ext cx="7056438" cy="506413"/>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1834294478"/>
              </p:ext>
            </p:extLst>
          </p:nvPr>
        </p:nvGraphicFramePr>
        <p:xfrm>
          <a:off x="203200" y="3222625"/>
          <a:ext cx="6638925" cy="1577975"/>
        </p:xfrm>
        <a:graphic>
          <a:graphicData uri="http://schemas.openxmlformats.org/presentationml/2006/ole">
            <mc:AlternateContent xmlns:mc="http://schemas.openxmlformats.org/markup-compatibility/2006">
              <mc:Choice xmlns:v="urn:schemas-microsoft-com:vml" Requires="v">
                <p:oleObj spid="_x0000_s179280" name="Equation" r:id="rId5" imgW="2997200" imgH="711200" progId="Equation.DSMT4">
                  <p:embed/>
                </p:oleObj>
              </mc:Choice>
              <mc:Fallback>
                <p:oleObj name="Equation" r:id="rId5" imgW="2997200" imgH="711200" progId="Equation.DSMT4">
                  <p:embed/>
                  <p:pic>
                    <p:nvPicPr>
                      <p:cNvPr id="0" name=""/>
                      <p:cNvPicPr/>
                      <p:nvPr/>
                    </p:nvPicPr>
                    <p:blipFill>
                      <a:blip r:embed="rId6"/>
                      <a:stretch>
                        <a:fillRect/>
                      </a:stretch>
                    </p:blipFill>
                    <p:spPr>
                      <a:xfrm>
                        <a:off x="203200" y="3222625"/>
                        <a:ext cx="6638925" cy="1577975"/>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1768014166"/>
              </p:ext>
            </p:extLst>
          </p:nvPr>
        </p:nvGraphicFramePr>
        <p:xfrm>
          <a:off x="1044575" y="5159375"/>
          <a:ext cx="6859588" cy="450850"/>
        </p:xfrm>
        <a:graphic>
          <a:graphicData uri="http://schemas.openxmlformats.org/presentationml/2006/ole">
            <mc:AlternateContent xmlns:mc="http://schemas.openxmlformats.org/markup-compatibility/2006">
              <mc:Choice xmlns:v="urn:schemas-microsoft-com:vml" Requires="v">
                <p:oleObj spid="_x0000_s179281" name="Equation" r:id="rId7" imgW="3098800" imgH="203200" progId="Equation.DSMT4">
                  <p:embed/>
                </p:oleObj>
              </mc:Choice>
              <mc:Fallback>
                <p:oleObj name="Equation" r:id="rId7" imgW="3098800" imgH="203200" progId="Equation.DSMT4">
                  <p:embed/>
                  <p:pic>
                    <p:nvPicPr>
                      <p:cNvPr id="0" name=""/>
                      <p:cNvPicPr/>
                      <p:nvPr/>
                    </p:nvPicPr>
                    <p:blipFill>
                      <a:blip r:embed="rId8"/>
                      <a:stretch>
                        <a:fillRect/>
                      </a:stretch>
                    </p:blipFill>
                    <p:spPr>
                      <a:xfrm>
                        <a:off x="1044575" y="5159375"/>
                        <a:ext cx="6859588" cy="450850"/>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781059347"/>
              </p:ext>
            </p:extLst>
          </p:nvPr>
        </p:nvGraphicFramePr>
        <p:xfrm>
          <a:off x="203200" y="1371600"/>
          <a:ext cx="4445000" cy="1522413"/>
        </p:xfrm>
        <a:graphic>
          <a:graphicData uri="http://schemas.openxmlformats.org/presentationml/2006/ole">
            <mc:AlternateContent xmlns:mc="http://schemas.openxmlformats.org/markup-compatibility/2006">
              <mc:Choice xmlns:v="urn:schemas-microsoft-com:vml" Requires="v">
                <p:oleObj spid="_x0000_s179282" name="Equation" r:id="rId9" imgW="2006600" imgH="685800" progId="Equation.DSMT4">
                  <p:embed/>
                </p:oleObj>
              </mc:Choice>
              <mc:Fallback>
                <p:oleObj name="Equation" r:id="rId9" imgW="2006600" imgH="685800" progId="Equation.DSMT4">
                  <p:embed/>
                  <p:pic>
                    <p:nvPicPr>
                      <p:cNvPr id="0" name=""/>
                      <p:cNvPicPr/>
                      <p:nvPr/>
                    </p:nvPicPr>
                    <p:blipFill>
                      <a:blip r:embed="rId10"/>
                      <a:stretch>
                        <a:fillRect/>
                      </a:stretch>
                    </p:blipFill>
                    <p:spPr>
                      <a:xfrm>
                        <a:off x="203200" y="1371600"/>
                        <a:ext cx="4445000" cy="1522413"/>
                      </a:xfrm>
                      <a:prstGeom prst="rect">
                        <a:avLst/>
                      </a:prstGeom>
                    </p:spPr>
                  </p:pic>
                </p:oleObj>
              </mc:Fallback>
            </mc:AlternateContent>
          </a:graphicData>
        </a:graphic>
      </p:graphicFrame>
      <p:pic>
        <p:nvPicPr>
          <p:cNvPr id="11" name="Picture 10" descr="photo.JPG"/>
          <p:cNvPicPr>
            <a:picLocks noChangeAspect="1"/>
          </p:cNvPicPr>
          <p:nvPr/>
        </p:nvPicPr>
        <p:blipFill rotWithShape="1">
          <a:blip r:embed="rId11">
            <a:extLst>
              <a:ext uri="{28A0092B-C50C-407E-A947-70E740481C1C}">
                <a14:useLocalDpi xmlns:a14="http://schemas.microsoft.com/office/drawing/2010/main" val="0"/>
              </a:ext>
            </a:extLst>
          </a:blip>
          <a:srcRect l="27779" t="32683" r="18161" b="11939"/>
          <a:stretch/>
        </p:blipFill>
        <p:spPr>
          <a:xfrm>
            <a:off x="6379647" y="1374351"/>
            <a:ext cx="2207291" cy="1695874"/>
          </a:xfrm>
          <a:prstGeom prst="rect">
            <a:avLst/>
          </a:prstGeom>
        </p:spPr>
      </p:pic>
    </p:spTree>
    <p:extLst>
      <p:ext uri="{BB962C8B-B14F-4D97-AF65-F5344CB8AC3E}">
        <p14:creationId xmlns:p14="http://schemas.microsoft.com/office/powerpoint/2010/main" val="412932984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What’s the origin of mass?</a:t>
            </a:r>
            <a:endParaRPr lang="en-US" dirty="0"/>
          </a:p>
        </p:txBody>
      </p:sp>
      <p:sp>
        <p:nvSpPr>
          <p:cNvPr id="3" name="Date Placeholder 2"/>
          <p:cNvSpPr>
            <a:spLocks noGrp="1"/>
          </p:cNvSpPr>
          <p:nvPr>
            <p:ph type="dt" sz="half" idx="10"/>
          </p:nvPr>
        </p:nvSpPr>
        <p:spPr/>
        <p:txBody>
          <a:bodyPr/>
          <a:lstStyle/>
          <a:p>
            <a:fld id="{0699EDAD-26C3-454D-9823-93D4A7BC0136}" type="datetime5">
              <a:rPr lang="en-US" smtClean="0"/>
              <a:t>18-Dec-13</a:t>
            </a:fld>
            <a:endParaRPr lang="en-US"/>
          </a:p>
        </p:txBody>
      </p:sp>
      <p:sp>
        <p:nvSpPr>
          <p:cNvPr id="4" name="Footer Placeholder 3"/>
          <p:cNvSpPr>
            <a:spLocks noGrp="1"/>
          </p:cNvSpPr>
          <p:nvPr>
            <p:ph type="ftr" sz="quarter" idx="11"/>
          </p:nvPr>
        </p:nvSpPr>
        <p:spPr/>
        <p:txBody>
          <a:bodyPr/>
          <a:lstStyle/>
          <a:p>
            <a:pPr>
              <a:defRPr/>
            </a:pPr>
            <a:r>
              <a:rPr lang="en-US" smtClean="0"/>
              <a:t>Sridhara Dasu (Wisconsin)</a:t>
            </a:r>
            <a:endParaRPr lang="en-US"/>
          </a:p>
        </p:txBody>
      </p:sp>
      <p:sp>
        <p:nvSpPr>
          <p:cNvPr id="5" name="Slide Number Placeholder 4"/>
          <p:cNvSpPr>
            <a:spLocks noGrp="1"/>
          </p:cNvSpPr>
          <p:nvPr>
            <p:ph type="sldNum" sz="quarter" idx="12"/>
          </p:nvPr>
        </p:nvSpPr>
        <p:spPr/>
        <p:txBody>
          <a:bodyPr/>
          <a:lstStyle/>
          <a:p>
            <a:fld id="{17500E5D-682D-9043-B9E9-7C255E8153BC}" type="slidenum">
              <a:rPr lang="en-US" smtClean="0"/>
              <a:pPr/>
              <a:t>22</a:t>
            </a:fld>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510837877"/>
              </p:ext>
            </p:extLst>
          </p:nvPr>
        </p:nvGraphicFramePr>
        <p:xfrm>
          <a:off x="1708150" y="2804692"/>
          <a:ext cx="1435100" cy="987425"/>
        </p:xfrm>
        <a:graphic>
          <a:graphicData uri="http://schemas.openxmlformats.org/presentationml/2006/ole">
            <mc:AlternateContent xmlns:mc="http://schemas.openxmlformats.org/markup-compatibility/2006">
              <mc:Choice xmlns:v="urn:schemas-microsoft-com:vml" Requires="v">
                <p:oleObj spid="_x0000_s207891" name="Equation" r:id="rId3" imgW="647700" imgH="444500" progId="Equation.DSMT4">
                  <p:embed/>
                </p:oleObj>
              </mc:Choice>
              <mc:Fallback>
                <p:oleObj name="Equation" r:id="rId3" imgW="647700" imgH="444500" progId="Equation.DSMT4">
                  <p:embed/>
                  <p:pic>
                    <p:nvPicPr>
                      <p:cNvPr id="0" name=""/>
                      <p:cNvPicPr/>
                      <p:nvPr/>
                    </p:nvPicPr>
                    <p:blipFill>
                      <a:blip r:embed="rId4"/>
                      <a:stretch>
                        <a:fillRect/>
                      </a:stretch>
                    </p:blipFill>
                    <p:spPr>
                      <a:xfrm>
                        <a:off x="1708150" y="2804692"/>
                        <a:ext cx="1435100" cy="987425"/>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936685328"/>
              </p:ext>
            </p:extLst>
          </p:nvPr>
        </p:nvGraphicFramePr>
        <p:xfrm>
          <a:off x="3200400" y="3030117"/>
          <a:ext cx="3657600" cy="450850"/>
        </p:xfrm>
        <a:graphic>
          <a:graphicData uri="http://schemas.openxmlformats.org/presentationml/2006/ole">
            <mc:AlternateContent xmlns:mc="http://schemas.openxmlformats.org/markup-compatibility/2006">
              <mc:Choice xmlns:v="urn:schemas-microsoft-com:vml" Requires="v">
                <p:oleObj spid="_x0000_s207892" name="Equation" r:id="rId5" imgW="1651000" imgH="203200" progId="Equation.DSMT4">
                  <p:embed/>
                </p:oleObj>
              </mc:Choice>
              <mc:Fallback>
                <p:oleObj name="Equation" r:id="rId5" imgW="1651000" imgH="203200" progId="Equation.DSMT4">
                  <p:embed/>
                  <p:pic>
                    <p:nvPicPr>
                      <p:cNvPr id="0" name=""/>
                      <p:cNvPicPr/>
                      <p:nvPr/>
                    </p:nvPicPr>
                    <p:blipFill>
                      <a:blip r:embed="rId6"/>
                      <a:stretch>
                        <a:fillRect/>
                      </a:stretch>
                    </p:blipFill>
                    <p:spPr>
                      <a:xfrm>
                        <a:off x="3200400" y="3030117"/>
                        <a:ext cx="3657600" cy="450850"/>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3964192424"/>
              </p:ext>
            </p:extLst>
          </p:nvPr>
        </p:nvGraphicFramePr>
        <p:xfrm>
          <a:off x="682625" y="1752600"/>
          <a:ext cx="7394575" cy="1012825"/>
        </p:xfrm>
        <a:graphic>
          <a:graphicData uri="http://schemas.openxmlformats.org/presentationml/2006/ole">
            <mc:AlternateContent xmlns:mc="http://schemas.openxmlformats.org/markup-compatibility/2006">
              <mc:Choice xmlns:v="urn:schemas-microsoft-com:vml" Requires="v">
                <p:oleObj spid="_x0000_s207893" name="Equation" r:id="rId7" imgW="3340100" imgH="457200" progId="Equation.DSMT4">
                  <p:embed/>
                </p:oleObj>
              </mc:Choice>
              <mc:Fallback>
                <p:oleObj name="Equation" r:id="rId7" imgW="3340100" imgH="457200" progId="Equation.DSMT4">
                  <p:embed/>
                  <p:pic>
                    <p:nvPicPr>
                      <p:cNvPr id="0" name=""/>
                      <p:cNvPicPr/>
                      <p:nvPr/>
                    </p:nvPicPr>
                    <p:blipFill>
                      <a:blip r:embed="rId8"/>
                      <a:stretch>
                        <a:fillRect/>
                      </a:stretch>
                    </p:blipFill>
                    <p:spPr>
                      <a:xfrm>
                        <a:off x="682625" y="1752600"/>
                        <a:ext cx="7394575" cy="1012825"/>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3555434143"/>
              </p:ext>
            </p:extLst>
          </p:nvPr>
        </p:nvGraphicFramePr>
        <p:xfrm>
          <a:off x="404813" y="3846513"/>
          <a:ext cx="7956550" cy="450850"/>
        </p:xfrm>
        <a:graphic>
          <a:graphicData uri="http://schemas.openxmlformats.org/presentationml/2006/ole">
            <mc:AlternateContent xmlns:mc="http://schemas.openxmlformats.org/markup-compatibility/2006">
              <mc:Choice xmlns:v="urn:schemas-microsoft-com:vml" Requires="v">
                <p:oleObj spid="_x0000_s207894" name="Equation" r:id="rId9" imgW="3594100" imgH="203200" progId="Equation.DSMT4">
                  <p:embed/>
                </p:oleObj>
              </mc:Choice>
              <mc:Fallback>
                <p:oleObj name="Equation" r:id="rId9" imgW="3594100" imgH="203200" progId="Equation.DSMT4">
                  <p:embed/>
                  <p:pic>
                    <p:nvPicPr>
                      <p:cNvPr id="0" name=""/>
                      <p:cNvPicPr/>
                      <p:nvPr/>
                    </p:nvPicPr>
                    <p:blipFill>
                      <a:blip r:embed="rId10"/>
                      <a:stretch>
                        <a:fillRect/>
                      </a:stretch>
                    </p:blipFill>
                    <p:spPr>
                      <a:xfrm>
                        <a:off x="404813" y="3846513"/>
                        <a:ext cx="7956550" cy="450850"/>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1925587320"/>
              </p:ext>
            </p:extLst>
          </p:nvPr>
        </p:nvGraphicFramePr>
        <p:xfrm>
          <a:off x="585788" y="4584279"/>
          <a:ext cx="7900987" cy="450850"/>
        </p:xfrm>
        <a:graphic>
          <a:graphicData uri="http://schemas.openxmlformats.org/presentationml/2006/ole">
            <mc:AlternateContent xmlns:mc="http://schemas.openxmlformats.org/markup-compatibility/2006">
              <mc:Choice xmlns:v="urn:schemas-microsoft-com:vml" Requires="v">
                <p:oleObj spid="_x0000_s207895" name="Equation" r:id="rId11" imgW="3568700" imgH="203200" progId="Equation.DSMT4">
                  <p:embed/>
                </p:oleObj>
              </mc:Choice>
              <mc:Fallback>
                <p:oleObj name="Equation" r:id="rId11" imgW="3568700" imgH="203200" progId="Equation.DSMT4">
                  <p:embed/>
                  <p:pic>
                    <p:nvPicPr>
                      <p:cNvPr id="0" name=""/>
                      <p:cNvPicPr/>
                      <p:nvPr/>
                    </p:nvPicPr>
                    <p:blipFill>
                      <a:blip r:embed="rId12"/>
                      <a:stretch>
                        <a:fillRect/>
                      </a:stretch>
                    </p:blipFill>
                    <p:spPr>
                      <a:xfrm>
                        <a:off x="585788" y="4584279"/>
                        <a:ext cx="7900987" cy="450850"/>
                      </a:xfrm>
                      <a:prstGeom prst="rect">
                        <a:avLst/>
                      </a:prstGeom>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1129052984"/>
              </p:ext>
            </p:extLst>
          </p:nvPr>
        </p:nvGraphicFramePr>
        <p:xfrm>
          <a:off x="233363" y="5322467"/>
          <a:ext cx="8575675" cy="450850"/>
        </p:xfrm>
        <a:graphic>
          <a:graphicData uri="http://schemas.openxmlformats.org/presentationml/2006/ole">
            <mc:AlternateContent xmlns:mc="http://schemas.openxmlformats.org/markup-compatibility/2006">
              <mc:Choice xmlns:v="urn:schemas-microsoft-com:vml" Requires="v">
                <p:oleObj spid="_x0000_s207896" name="Equation" r:id="rId13" imgW="3873500" imgH="203200" progId="Equation.DSMT4">
                  <p:embed/>
                </p:oleObj>
              </mc:Choice>
              <mc:Fallback>
                <p:oleObj name="Equation" r:id="rId13" imgW="3873500" imgH="203200" progId="Equation.DSMT4">
                  <p:embed/>
                  <p:pic>
                    <p:nvPicPr>
                      <p:cNvPr id="0" name=""/>
                      <p:cNvPicPr/>
                      <p:nvPr/>
                    </p:nvPicPr>
                    <p:blipFill>
                      <a:blip r:embed="rId14"/>
                      <a:stretch>
                        <a:fillRect/>
                      </a:stretch>
                    </p:blipFill>
                    <p:spPr>
                      <a:xfrm>
                        <a:off x="233363" y="5322467"/>
                        <a:ext cx="8575675" cy="450850"/>
                      </a:xfrm>
                      <a:prstGeom prst="rect">
                        <a:avLst/>
                      </a:prstGeom>
                    </p:spPr>
                  </p:pic>
                </p:oleObj>
              </mc:Fallback>
            </mc:AlternateContent>
          </a:graphicData>
        </a:graphic>
      </p:graphicFrame>
    </p:spTree>
    <p:extLst>
      <p:ext uri="{BB962C8B-B14F-4D97-AF65-F5344CB8AC3E}">
        <p14:creationId xmlns:p14="http://schemas.microsoft.com/office/powerpoint/2010/main" val="377887068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Goldstone Model</a:t>
            </a:r>
            <a:endParaRPr lang="en-US" dirty="0"/>
          </a:p>
        </p:txBody>
      </p:sp>
      <p:sp>
        <p:nvSpPr>
          <p:cNvPr id="3" name="Date Placeholder 2"/>
          <p:cNvSpPr>
            <a:spLocks noGrp="1"/>
          </p:cNvSpPr>
          <p:nvPr>
            <p:ph type="dt" sz="half" idx="10"/>
          </p:nvPr>
        </p:nvSpPr>
        <p:spPr/>
        <p:txBody>
          <a:bodyPr/>
          <a:lstStyle/>
          <a:p>
            <a:fld id="{0699EDAD-26C3-454D-9823-93D4A7BC0136}" type="datetime5">
              <a:rPr lang="en-US" smtClean="0"/>
              <a:t>18-Dec-13</a:t>
            </a:fld>
            <a:endParaRPr lang="en-US"/>
          </a:p>
        </p:txBody>
      </p:sp>
      <p:sp>
        <p:nvSpPr>
          <p:cNvPr id="4" name="Footer Placeholder 3"/>
          <p:cNvSpPr>
            <a:spLocks noGrp="1"/>
          </p:cNvSpPr>
          <p:nvPr>
            <p:ph type="ftr" sz="quarter" idx="11"/>
          </p:nvPr>
        </p:nvSpPr>
        <p:spPr/>
        <p:txBody>
          <a:bodyPr/>
          <a:lstStyle/>
          <a:p>
            <a:pPr>
              <a:defRPr/>
            </a:pPr>
            <a:r>
              <a:rPr lang="en-US" smtClean="0"/>
              <a:t>Sridhara Dasu (Wisconsin)</a:t>
            </a:r>
            <a:endParaRPr lang="en-US"/>
          </a:p>
        </p:txBody>
      </p:sp>
      <p:sp>
        <p:nvSpPr>
          <p:cNvPr id="5" name="Slide Number Placeholder 4"/>
          <p:cNvSpPr>
            <a:spLocks noGrp="1"/>
          </p:cNvSpPr>
          <p:nvPr>
            <p:ph type="sldNum" sz="quarter" idx="12"/>
          </p:nvPr>
        </p:nvSpPr>
        <p:spPr/>
        <p:txBody>
          <a:bodyPr/>
          <a:lstStyle/>
          <a:p>
            <a:fld id="{17500E5D-682D-9043-B9E9-7C255E8153BC}" type="slidenum">
              <a:rPr lang="en-US" smtClean="0"/>
              <a:pPr/>
              <a:t>23</a:t>
            </a:fld>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3023782580"/>
              </p:ext>
            </p:extLst>
          </p:nvPr>
        </p:nvGraphicFramePr>
        <p:xfrm>
          <a:off x="4292600" y="3441700"/>
          <a:ext cx="114300" cy="165100"/>
        </p:xfrm>
        <a:graphic>
          <a:graphicData uri="http://schemas.openxmlformats.org/presentationml/2006/ole">
            <mc:AlternateContent xmlns:mc="http://schemas.openxmlformats.org/markup-compatibility/2006">
              <mc:Choice xmlns:v="urn:schemas-microsoft-com:vml" Requires="v">
                <p:oleObj spid="_x0000_s183340" name="Equation" r:id="rId3" imgW="114300" imgH="165100" progId="Equation.DSMT4">
                  <p:embed/>
                </p:oleObj>
              </mc:Choice>
              <mc:Fallback>
                <p:oleObj name="Equation" r:id="rId3" imgW="114300" imgH="165100" progId="Equation.DSMT4">
                  <p:embed/>
                  <p:pic>
                    <p:nvPicPr>
                      <p:cNvPr id="0" name=""/>
                      <p:cNvPicPr/>
                      <p:nvPr/>
                    </p:nvPicPr>
                    <p:blipFill>
                      <a:blip r:embed="rId4"/>
                      <a:stretch>
                        <a:fillRect/>
                      </a:stretch>
                    </p:blipFill>
                    <p:spPr>
                      <a:xfrm>
                        <a:off x="4292600" y="3441700"/>
                        <a:ext cx="114300" cy="165100"/>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219426882"/>
              </p:ext>
            </p:extLst>
          </p:nvPr>
        </p:nvGraphicFramePr>
        <p:xfrm>
          <a:off x="261315" y="1143000"/>
          <a:ext cx="4137025" cy="1411287"/>
        </p:xfrm>
        <a:graphic>
          <a:graphicData uri="http://schemas.openxmlformats.org/presentationml/2006/ole">
            <mc:AlternateContent xmlns:mc="http://schemas.openxmlformats.org/markup-compatibility/2006">
              <mc:Choice xmlns:v="urn:schemas-microsoft-com:vml" Requires="v">
                <p:oleObj spid="_x0000_s183341" name="Equation" r:id="rId5" imgW="1866900" imgH="635000" progId="Equation.DSMT4">
                  <p:embed/>
                </p:oleObj>
              </mc:Choice>
              <mc:Fallback>
                <p:oleObj name="Equation" r:id="rId5" imgW="1866900" imgH="635000" progId="Equation.DSMT4">
                  <p:embed/>
                  <p:pic>
                    <p:nvPicPr>
                      <p:cNvPr id="0" name=""/>
                      <p:cNvPicPr/>
                      <p:nvPr/>
                    </p:nvPicPr>
                    <p:blipFill>
                      <a:blip r:embed="rId6"/>
                      <a:stretch>
                        <a:fillRect/>
                      </a:stretch>
                    </p:blipFill>
                    <p:spPr>
                      <a:xfrm>
                        <a:off x="261315" y="1143000"/>
                        <a:ext cx="4137025" cy="1411287"/>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3999116426"/>
              </p:ext>
            </p:extLst>
          </p:nvPr>
        </p:nvGraphicFramePr>
        <p:xfrm>
          <a:off x="304800" y="2555875"/>
          <a:ext cx="3376612" cy="1101725"/>
        </p:xfrm>
        <a:graphic>
          <a:graphicData uri="http://schemas.openxmlformats.org/presentationml/2006/ole">
            <mc:AlternateContent xmlns:mc="http://schemas.openxmlformats.org/markup-compatibility/2006">
              <mc:Choice xmlns:v="urn:schemas-microsoft-com:vml" Requires="v">
                <p:oleObj spid="_x0000_s183342" name="Equation" r:id="rId7" imgW="1524000" imgH="495300" progId="Equation.DSMT4">
                  <p:embed/>
                </p:oleObj>
              </mc:Choice>
              <mc:Fallback>
                <p:oleObj name="Equation" r:id="rId7" imgW="1524000" imgH="495300" progId="Equation.DSMT4">
                  <p:embed/>
                  <p:pic>
                    <p:nvPicPr>
                      <p:cNvPr id="0" name=""/>
                      <p:cNvPicPr/>
                      <p:nvPr/>
                    </p:nvPicPr>
                    <p:blipFill>
                      <a:blip r:embed="rId8"/>
                      <a:stretch>
                        <a:fillRect/>
                      </a:stretch>
                    </p:blipFill>
                    <p:spPr>
                      <a:xfrm>
                        <a:off x="304800" y="2555875"/>
                        <a:ext cx="3376612" cy="1101725"/>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2629208240"/>
              </p:ext>
            </p:extLst>
          </p:nvPr>
        </p:nvGraphicFramePr>
        <p:xfrm>
          <a:off x="269875" y="3733800"/>
          <a:ext cx="6105525" cy="1357312"/>
        </p:xfrm>
        <a:graphic>
          <a:graphicData uri="http://schemas.openxmlformats.org/presentationml/2006/ole">
            <mc:AlternateContent xmlns:mc="http://schemas.openxmlformats.org/markup-compatibility/2006">
              <mc:Choice xmlns:v="urn:schemas-microsoft-com:vml" Requires="v">
                <p:oleObj spid="_x0000_s183343" name="Equation" r:id="rId9" imgW="2755900" imgH="609600" progId="Equation.DSMT4">
                  <p:embed/>
                </p:oleObj>
              </mc:Choice>
              <mc:Fallback>
                <p:oleObj name="Equation" r:id="rId9" imgW="2755900" imgH="609600" progId="Equation.DSMT4">
                  <p:embed/>
                  <p:pic>
                    <p:nvPicPr>
                      <p:cNvPr id="0" name=""/>
                      <p:cNvPicPr/>
                      <p:nvPr/>
                    </p:nvPicPr>
                    <p:blipFill>
                      <a:blip r:embed="rId10"/>
                      <a:stretch>
                        <a:fillRect/>
                      </a:stretch>
                    </p:blipFill>
                    <p:spPr>
                      <a:xfrm>
                        <a:off x="269875" y="3733800"/>
                        <a:ext cx="6105525" cy="1357312"/>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4153498348"/>
              </p:ext>
            </p:extLst>
          </p:nvPr>
        </p:nvGraphicFramePr>
        <p:xfrm>
          <a:off x="295275" y="4976813"/>
          <a:ext cx="6105525" cy="509587"/>
        </p:xfrm>
        <a:graphic>
          <a:graphicData uri="http://schemas.openxmlformats.org/presentationml/2006/ole">
            <mc:AlternateContent xmlns:mc="http://schemas.openxmlformats.org/markup-compatibility/2006">
              <mc:Choice xmlns:v="urn:schemas-microsoft-com:vml" Requires="v">
                <p:oleObj spid="_x0000_s183344" name="Equation" r:id="rId11" imgW="2755900" imgH="228600" progId="Equation.DSMT4">
                  <p:embed/>
                </p:oleObj>
              </mc:Choice>
              <mc:Fallback>
                <p:oleObj name="Equation" r:id="rId11" imgW="2755900" imgH="228600" progId="Equation.DSMT4">
                  <p:embed/>
                  <p:pic>
                    <p:nvPicPr>
                      <p:cNvPr id="0" name=""/>
                      <p:cNvPicPr/>
                      <p:nvPr/>
                    </p:nvPicPr>
                    <p:blipFill>
                      <a:blip r:embed="rId12"/>
                      <a:stretch>
                        <a:fillRect/>
                      </a:stretch>
                    </p:blipFill>
                    <p:spPr>
                      <a:xfrm>
                        <a:off x="295275" y="4976813"/>
                        <a:ext cx="6105525" cy="509587"/>
                      </a:xfrm>
                      <a:prstGeom prst="rect">
                        <a:avLst/>
                      </a:prstGeom>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1091995435"/>
              </p:ext>
            </p:extLst>
          </p:nvPr>
        </p:nvGraphicFramePr>
        <p:xfrm>
          <a:off x="327025" y="5562600"/>
          <a:ext cx="8664575" cy="963613"/>
        </p:xfrm>
        <a:graphic>
          <a:graphicData uri="http://schemas.openxmlformats.org/presentationml/2006/ole">
            <mc:AlternateContent xmlns:mc="http://schemas.openxmlformats.org/markup-compatibility/2006">
              <mc:Choice xmlns:v="urn:schemas-microsoft-com:vml" Requires="v">
                <p:oleObj spid="_x0000_s183345" name="Equation" r:id="rId13" imgW="3911600" imgH="431800" progId="Equation.DSMT4">
                  <p:embed/>
                </p:oleObj>
              </mc:Choice>
              <mc:Fallback>
                <p:oleObj name="Equation" r:id="rId13" imgW="3911600" imgH="431800" progId="Equation.DSMT4">
                  <p:embed/>
                  <p:pic>
                    <p:nvPicPr>
                      <p:cNvPr id="0" name=""/>
                      <p:cNvPicPr/>
                      <p:nvPr/>
                    </p:nvPicPr>
                    <p:blipFill>
                      <a:blip r:embed="rId14"/>
                      <a:stretch>
                        <a:fillRect/>
                      </a:stretch>
                    </p:blipFill>
                    <p:spPr>
                      <a:xfrm>
                        <a:off x="327025" y="5562600"/>
                        <a:ext cx="8664575" cy="963613"/>
                      </a:xfrm>
                      <a:prstGeom prst="rect">
                        <a:avLst/>
                      </a:prstGeom>
                    </p:spPr>
                  </p:pic>
                </p:oleObj>
              </mc:Fallback>
            </mc:AlternateContent>
          </a:graphicData>
        </a:graphic>
      </p:graphicFrame>
      <p:pic>
        <p:nvPicPr>
          <p:cNvPr id="12" name="Picture 11" descr="photo.JPG"/>
          <p:cNvPicPr>
            <a:picLocks noChangeAspect="1"/>
          </p:cNvPicPr>
          <p:nvPr/>
        </p:nvPicPr>
        <p:blipFill rotWithShape="1">
          <a:blip r:embed="rId15">
            <a:extLst>
              <a:ext uri="{28A0092B-C50C-407E-A947-70E740481C1C}">
                <a14:useLocalDpi xmlns:a14="http://schemas.microsoft.com/office/drawing/2010/main" val="0"/>
              </a:ext>
            </a:extLst>
          </a:blip>
          <a:srcRect l="25872" t="27417" r="30000" b="13935"/>
          <a:stretch/>
        </p:blipFill>
        <p:spPr>
          <a:xfrm>
            <a:off x="6062350" y="1447800"/>
            <a:ext cx="2929249" cy="2919810"/>
          </a:xfrm>
          <a:prstGeom prst="rect">
            <a:avLst/>
          </a:prstGeom>
        </p:spPr>
      </p:pic>
    </p:spTree>
    <p:extLst>
      <p:ext uri="{BB962C8B-B14F-4D97-AF65-F5344CB8AC3E}">
        <p14:creationId xmlns:p14="http://schemas.microsoft.com/office/powerpoint/2010/main" val="120802811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Spontaneous Symmetry Breaking</a:t>
            </a:r>
            <a:endParaRPr lang="en-US" dirty="0"/>
          </a:p>
        </p:txBody>
      </p:sp>
      <p:sp>
        <p:nvSpPr>
          <p:cNvPr id="3" name="Date Placeholder 2"/>
          <p:cNvSpPr>
            <a:spLocks noGrp="1"/>
          </p:cNvSpPr>
          <p:nvPr>
            <p:ph type="dt" sz="half" idx="10"/>
          </p:nvPr>
        </p:nvSpPr>
        <p:spPr/>
        <p:txBody>
          <a:bodyPr/>
          <a:lstStyle/>
          <a:p>
            <a:fld id="{0699EDAD-26C3-454D-9823-93D4A7BC0136}" type="datetime5">
              <a:rPr lang="en-US" smtClean="0"/>
              <a:t>18-Dec-13</a:t>
            </a:fld>
            <a:endParaRPr lang="en-US"/>
          </a:p>
        </p:txBody>
      </p:sp>
      <p:sp>
        <p:nvSpPr>
          <p:cNvPr id="4" name="Footer Placeholder 3"/>
          <p:cNvSpPr>
            <a:spLocks noGrp="1"/>
          </p:cNvSpPr>
          <p:nvPr>
            <p:ph type="ftr" sz="quarter" idx="11"/>
          </p:nvPr>
        </p:nvSpPr>
        <p:spPr/>
        <p:txBody>
          <a:bodyPr/>
          <a:lstStyle/>
          <a:p>
            <a:pPr>
              <a:defRPr/>
            </a:pPr>
            <a:r>
              <a:rPr lang="en-US" smtClean="0"/>
              <a:t>Sridhara Dasu (Wisconsin)</a:t>
            </a:r>
            <a:endParaRPr lang="en-US"/>
          </a:p>
        </p:txBody>
      </p:sp>
      <p:sp>
        <p:nvSpPr>
          <p:cNvPr id="5" name="Slide Number Placeholder 4"/>
          <p:cNvSpPr>
            <a:spLocks noGrp="1"/>
          </p:cNvSpPr>
          <p:nvPr>
            <p:ph type="sldNum" sz="quarter" idx="12"/>
          </p:nvPr>
        </p:nvSpPr>
        <p:spPr/>
        <p:txBody>
          <a:bodyPr/>
          <a:lstStyle/>
          <a:p>
            <a:fld id="{17500E5D-682D-9043-B9E9-7C255E8153BC}" type="slidenum">
              <a:rPr lang="en-US" smtClean="0"/>
              <a:pPr/>
              <a:t>24</a:t>
            </a:fld>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2029149547"/>
              </p:ext>
            </p:extLst>
          </p:nvPr>
        </p:nvGraphicFramePr>
        <p:xfrm>
          <a:off x="255588" y="1295400"/>
          <a:ext cx="6134100" cy="1357313"/>
        </p:xfrm>
        <a:graphic>
          <a:graphicData uri="http://schemas.openxmlformats.org/presentationml/2006/ole">
            <mc:AlternateContent xmlns:mc="http://schemas.openxmlformats.org/markup-compatibility/2006">
              <mc:Choice xmlns:v="urn:schemas-microsoft-com:vml" Requires="v">
                <p:oleObj spid="_x0000_s184364" name="Equation" r:id="rId3" imgW="2768600" imgH="609600" progId="Equation.DSMT4">
                  <p:embed/>
                </p:oleObj>
              </mc:Choice>
              <mc:Fallback>
                <p:oleObj name="Equation" r:id="rId3" imgW="2768600" imgH="609600" progId="Equation.DSMT4">
                  <p:embed/>
                  <p:pic>
                    <p:nvPicPr>
                      <p:cNvPr id="0" name=""/>
                      <p:cNvPicPr/>
                      <p:nvPr/>
                    </p:nvPicPr>
                    <p:blipFill>
                      <a:blip r:embed="rId4"/>
                      <a:stretch>
                        <a:fillRect/>
                      </a:stretch>
                    </p:blipFill>
                    <p:spPr>
                      <a:xfrm>
                        <a:off x="255588" y="1295400"/>
                        <a:ext cx="6134100" cy="1357313"/>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3958114455"/>
              </p:ext>
            </p:extLst>
          </p:nvPr>
        </p:nvGraphicFramePr>
        <p:xfrm>
          <a:off x="290513" y="2743200"/>
          <a:ext cx="3740150" cy="904875"/>
        </p:xfrm>
        <a:graphic>
          <a:graphicData uri="http://schemas.openxmlformats.org/presentationml/2006/ole">
            <mc:AlternateContent xmlns:mc="http://schemas.openxmlformats.org/markup-compatibility/2006">
              <mc:Choice xmlns:v="urn:schemas-microsoft-com:vml" Requires="v">
                <p:oleObj spid="_x0000_s184365" name="Equation" r:id="rId5" imgW="1689100" imgH="406400" progId="Equation.DSMT4">
                  <p:embed/>
                </p:oleObj>
              </mc:Choice>
              <mc:Fallback>
                <p:oleObj name="Equation" r:id="rId5" imgW="1689100" imgH="406400" progId="Equation.DSMT4">
                  <p:embed/>
                  <p:pic>
                    <p:nvPicPr>
                      <p:cNvPr id="0" name=""/>
                      <p:cNvPicPr/>
                      <p:nvPr/>
                    </p:nvPicPr>
                    <p:blipFill>
                      <a:blip r:embed="rId6"/>
                      <a:stretch>
                        <a:fillRect/>
                      </a:stretch>
                    </p:blipFill>
                    <p:spPr>
                      <a:xfrm>
                        <a:off x="290513" y="2743200"/>
                        <a:ext cx="3740150" cy="904875"/>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2389982506"/>
              </p:ext>
            </p:extLst>
          </p:nvPr>
        </p:nvGraphicFramePr>
        <p:xfrm>
          <a:off x="304800" y="3581400"/>
          <a:ext cx="4078287" cy="962025"/>
        </p:xfrm>
        <a:graphic>
          <a:graphicData uri="http://schemas.openxmlformats.org/presentationml/2006/ole">
            <mc:AlternateContent xmlns:mc="http://schemas.openxmlformats.org/markup-compatibility/2006">
              <mc:Choice xmlns:v="urn:schemas-microsoft-com:vml" Requires="v">
                <p:oleObj spid="_x0000_s184366" name="Equation" r:id="rId7" imgW="1841500" imgH="431800" progId="Equation.DSMT4">
                  <p:embed/>
                </p:oleObj>
              </mc:Choice>
              <mc:Fallback>
                <p:oleObj name="Equation" r:id="rId7" imgW="1841500" imgH="431800" progId="Equation.DSMT4">
                  <p:embed/>
                  <p:pic>
                    <p:nvPicPr>
                      <p:cNvPr id="0" name=""/>
                      <p:cNvPicPr/>
                      <p:nvPr/>
                    </p:nvPicPr>
                    <p:blipFill>
                      <a:blip r:embed="rId8"/>
                      <a:stretch>
                        <a:fillRect/>
                      </a:stretch>
                    </p:blipFill>
                    <p:spPr>
                      <a:xfrm>
                        <a:off x="304800" y="3581400"/>
                        <a:ext cx="4078287" cy="962025"/>
                      </a:xfrm>
                      <a:prstGeom prst="rect">
                        <a:avLst/>
                      </a:prstGeom>
                    </p:spPr>
                  </p:pic>
                </p:oleObj>
              </mc:Fallback>
            </mc:AlternateContent>
          </a:graphicData>
        </a:graphic>
      </p:graphicFrame>
      <p:pic>
        <p:nvPicPr>
          <p:cNvPr id="9" name="Picture 8" descr="photo.JPG"/>
          <p:cNvPicPr>
            <a:picLocks noChangeAspect="1"/>
          </p:cNvPicPr>
          <p:nvPr/>
        </p:nvPicPr>
        <p:blipFill rotWithShape="1">
          <a:blip r:embed="rId9">
            <a:extLst>
              <a:ext uri="{28A0092B-C50C-407E-A947-70E740481C1C}">
                <a14:useLocalDpi xmlns:a14="http://schemas.microsoft.com/office/drawing/2010/main" val="0"/>
              </a:ext>
            </a:extLst>
          </a:blip>
          <a:srcRect l="30230" t="25420" r="16663" b="15751"/>
          <a:stretch/>
        </p:blipFill>
        <p:spPr>
          <a:xfrm>
            <a:off x="5257800" y="2797035"/>
            <a:ext cx="3603883" cy="2994165"/>
          </a:xfrm>
          <a:prstGeom prst="rect">
            <a:avLst/>
          </a:prstGeom>
        </p:spPr>
      </p:pic>
      <p:graphicFrame>
        <p:nvGraphicFramePr>
          <p:cNvPr id="10" name="Object 9"/>
          <p:cNvGraphicFramePr>
            <a:graphicFrameLocks noChangeAspect="1"/>
          </p:cNvGraphicFramePr>
          <p:nvPr>
            <p:extLst>
              <p:ext uri="{D42A27DB-BD31-4B8C-83A1-F6EECF244321}">
                <p14:modId xmlns:p14="http://schemas.microsoft.com/office/powerpoint/2010/main" val="821172682"/>
              </p:ext>
            </p:extLst>
          </p:nvPr>
        </p:nvGraphicFramePr>
        <p:xfrm>
          <a:off x="304800" y="4572000"/>
          <a:ext cx="4302125" cy="1981200"/>
        </p:xfrm>
        <a:graphic>
          <a:graphicData uri="http://schemas.openxmlformats.org/presentationml/2006/ole">
            <mc:AlternateContent xmlns:mc="http://schemas.openxmlformats.org/markup-compatibility/2006">
              <mc:Choice xmlns:v="urn:schemas-microsoft-com:vml" Requires="v">
                <p:oleObj spid="_x0000_s184367" name="Equation" r:id="rId10" imgW="1943100" imgH="889000" progId="Equation.DSMT4">
                  <p:embed/>
                </p:oleObj>
              </mc:Choice>
              <mc:Fallback>
                <p:oleObj name="Equation" r:id="rId10" imgW="1943100" imgH="889000" progId="Equation.DSMT4">
                  <p:embed/>
                  <p:pic>
                    <p:nvPicPr>
                      <p:cNvPr id="0" name=""/>
                      <p:cNvPicPr/>
                      <p:nvPr/>
                    </p:nvPicPr>
                    <p:blipFill>
                      <a:blip r:embed="rId11"/>
                      <a:stretch>
                        <a:fillRect/>
                      </a:stretch>
                    </p:blipFill>
                    <p:spPr>
                      <a:xfrm>
                        <a:off x="304800" y="4572000"/>
                        <a:ext cx="4302125" cy="1981200"/>
                      </a:xfrm>
                      <a:prstGeom prst="rect">
                        <a:avLst/>
                      </a:prstGeom>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4205889796"/>
              </p:ext>
            </p:extLst>
          </p:nvPr>
        </p:nvGraphicFramePr>
        <p:xfrm>
          <a:off x="4292600" y="3441700"/>
          <a:ext cx="114300" cy="165100"/>
        </p:xfrm>
        <a:graphic>
          <a:graphicData uri="http://schemas.openxmlformats.org/presentationml/2006/ole">
            <mc:AlternateContent xmlns:mc="http://schemas.openxmlformats.org/markup-compatibility/2006">
              <mc:Choice xmlns:v="urn:schemas-microsoft-com:vml" Requires="v">
                <p:oleObj spid="_x0000_s184368" name="Equation" r:id="rId12" imgW="114300" imgH="165100" progId="Equation.DSMT4">
                  <p:embed/>
                </p:oleObj>
              </mc:Choice>
              <mc:Fallback>
                <p:oleObj name="Equation" r:id="rId12" imgW="114300" imgH="165100" progId="Equation.DSMT4">
                  <p:embed/>
                  <p:pic>
                    <p:nvPicPr>
                      <p:cNvPr id="0" name=""/>
                      <p:cNvPicPr/>
                      <p:nvPr/>
                    </p:nvPicPr>
                    <p:blipFill>
                      <a:blip r:embed="rId13"/>
                      <a:stretch>
                        <a:fillRect/>
                      </a:stretch>
                    </p:blipFill>
                    <p:spPr>
                      <a:xfrm>
                        <a:off x="4292600" y="3441700"/>
                        <a:ext cx="114300" cy="165100"/>
                      </a:xfrm>
                      <a:prstGeom prst="rect">
                        <a:avLst/>
                      </a:prstGeom>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3525808774"/>
              </p:ext>
            </p:extLst>
          </p:nvPr>
        </p:nvGraphicFramePr>
        <p:xfrm>
          <a:off x="4259263" y="5948363"/>
          <a:ext cx="4808537" cy="452437"/>
        </p:xfrm>
        <a:graphic>
          <a:graphicData uri="http://schemas.openxmlformats.org/presentationml/2006/ole">
            <mc:AlternateContent xmlns:mc="http://schemas.openxmlformats.org/markup-compatibility/2006">
              <mc:Choice xmlns:v="urn:schemas-microsoft-com:vml" Requires="v">
                <p:oleObj spid="_x0000_s184369" name="Equation" r:id="rId14" imgW="2171700" imgH="203200" progId="Equation.DSMT4">
                  <p:embed/>
                </p:oleObj>
              </mc:Choice>
              <mc:Fallback>
                <p:oleObj name="Equation" r:id="rId14" imgW="2171700" imgH="203200" progId="Equation.DSMT4">
                  <p:embed/>
                  <p:pic>
                    <p:nvPicPr>
                      <p:cNvPr id="0" name=""/>
                      <p:cNvPicPr/>
                      <p:nvPr/>
                    </p:nvPicPr>
                    <p:blipFill>
                      <a:blip r:embed="rId15"/>
                      <a:stretch>
                        <a:fillRect/>
                      </a:stretch>
                    </p:blipFill>
                    <p:spPr>
                      <a:xfrm>
                        <a:off x="4259263" y="5948363"/>
                        <a:ext cx="4808537" cy="452437"/>
                      </a:xfrm>
                      <a:prstGeom prst="rect">
                        <a:avLst/>
                      </a:prstGeom>
                    </p:spPr>
                  </p:pic>
                </p:oleObj>
              </mc:Fallback>
            </mc:AlternateContent>
          </a:graphicData>
        </a:graphic>
      </p:graphicFrame>
      <p:cxnSp>
        <p:nvCxnSpPr>
          <p:cNvPr id="14" name="Straight Arrow Connector 13"/>
          <p:cNvCxnSpPr/>
          <p:nvPr/>
        </p:nvCxnSpPr>
        <p:spPr>
          <a:xfrm>
            <a:off x="6453445" y="3926262"/>
            <a:ext cx="23555" cy="140773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0854926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Different Degrees of Freedom!</a:t>
            </a:r>
            <a:endParaRPr lang="en-US" dirty="0"/>
          </a:p>
        </p:txBody>
      </p:sp>
      <p:sp>
        <p:nvSpPr>
          <p:cNvPr id="3" name="Date Placeholder 2"/>
          <p:cNvSpPr>
            <a:spLocks noGrp="1"/>
          </p:cNvSpPr>
          <p:nvPr>
            <p:ph type="dt" sz="half" idx="10"/>
          </p:nvPr>
        </p:nvSpPr>
        <p:spPr/>
        <p:txBody>
          <a:bodyPr/>
          <a:lstStyle/>
          <a:p>
            <a:fld id="{0699EDAD-26C3-454D-9823-93D4A7BC0136}" type="datetime5">
              <a:rPr lang="en-US" smtClean="0"/>
              <a:t>18-Dec-13</a:t>
            </a:fld>
            <a:endParaRPr lang="en-US"/>
          </a:p>
        </p:txBody>
      </p:sp>
      <p:sp>
        <p:nvSpPr>
          <p:cNvPr id="4" name="Footer Placeholder 3"/>
          <p:cNvSpPr>
            <a:spLocks noGrp="1"/>
          </p:cNvSpPr>
          <p:nvPr>
            <p:ph type="ftr" sz="quarter" idx="11"/>
          </p:nvPr>
        </p:nvSpPr>
        <p:spPr/>
        <p:txBody>
          <a:bodyPr/>
          <a:lstStyle/>
          <a:p>
            <a:pPr>
              <a:defRPr/>
            </a:pPr>
            <a:r>
              <a:rPr lang="en-US" smtClean="0"/>
              <a:t>Sridhara Dasu (Wisconsin)</a:t>
            </a:r>
            <a:endParaRPr lang="en-US"/>
          </a:p>
        </p:txBody>
      </p:sp>
      <p:sp>
        <p:nvSpPr>
          <p:cNvPr id="5" name="Slide Number Placeholder 4"/>
          <p:cNvSpPr>
            <a:spLocks noGrp="1"/>
          </p:cNvSpPr>
          <p:nvPr>
            <p:ph type="sldNum" sz="quarter" idx="12"/>
          </p:nvPr>
        </p:nvSpPr>
        <p:spPr/>
        <p:txBody>
          <a:bodyPr/>
          <a:lstStyle/>
          <a:p>
            <a:fld id="{17500E5D-682D-9043-B9E9-7C255E8153BC}" type="slidenum">
              <a:rPr lang="en-US" smtClean="0"/>
              <a:pPr/>
              <a:t>25</a:t>
            </a:fld>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2547449800"/>
              </p:ext>
            </p:extLst>
          </p:nvPr>
        </p:nvGraphicFramePr>
        <p:xfrm>
          <a:off x="403224" y="1295400"/>
          <a:ext cx="5768976" cy="1412875"/>
        </p:xfrm>
        <a:graphic>
          <a:graphicData uri="http://schemas.openxmlformats.org/presentationml/2006/ole">
            <mc:AlternateContent xmlns:mc="http://schemas.openxmlformats.org/markup-compatibility/2006">
              <mc:Choice xmlns:v="urn:schemas-microsoft-com:vml" Requires="v">
                <p:oleObj spid="_x0000_s185378" name="Equation" r:id="rId3" imgW="2603500" imgH="635000" progId="Equation.DSMT4">
                  <p:embed/>
                </p:oleObj>
              </mc:Choice>
              <mc:Fallback>
                <p:oleObj name="Equation" r:id="rId3" imgW="2603500" imgH="635000" progId="Equation.DSMT4">
                  <p:embed/>
                  <p:pic>
                    <p:nvPicPr>
                      <p:cNvPr id="0" name=""/>
                      <p:cNvPicPr/>
                      <p:nvPr/>
                    </p:nvPicPr>
                    <p:blipFill>
                      <a:blip r:embed="rId4"/>
                      <a:stretch>
                        <a:fillRect/>
                      </a:stretch>
                    </p:blipFill>
                    <p:spPr>
                      <a:xfrm>
                        <a:off x="403224" y="1295400"/>
                        <a:ext cx="5768976" cy="1412875"/>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3526246135"/>
              </p:ext>
            </p:extLst>
          </p:nvPr>
        </p:nvGraphicFramePr>
        <p:xfrm>
          <a:off x="904875" y="2819400"/>
          <a:ext cx="5570538" cy="452438"/>
        </p:xfrm>
        <a:graphic>
          <a:graphicData uri="http://schemas.openxmlformats.org/presentationml/2006/ole">
            <mc:AlternateContent xmlns:mc="http://schemas.openxmlformats.org/markup-compatibility/2006">
              <mc:Choice xmlns:v="urn:schemas-microsoft-com:vml" Requires="v">
                <p:oleObj spid="_x0000_s185379" name="Equation" r:id="rId5" imgW="2514600" imgH="203200" progId="Equation.DSMT4">
                  <p:embed/>
                </p:oleObj>
              </mc:Choice>
              <mc:Fallback>
                <p:oleObj name="Equation" r:id="rId5" imgW="2514600" imgH="203200" progId="Equation.DSMT4">
                  <p:embed/>
                  <p:pic>
                    <p:nvPicPr>
                      <p:cNvPr id="0" name=""/>
                      <p:cNvPicPr/>
                      <p:nvPr/>
                    </p:nvPicPr>
                    <p:blipFill>
                      <a:blip r:embed="rId6"/>
                      <a:stretch>
                        <a:fillRect/>
                      </a:stretch>
                    </p:blipFill>
                    <p:spPr>
                      <a:xfrm>
                        <a:off x="904875" y="2819400"/>
                        <a:ext cx="5570538" cy="452438"/>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3148618179"/>
              </p:ext>
            </p:extLst>
          </p:nvPr>
        </p:nvGraphicFramePr>
        <p:xfrm>
          <a:off x="303213" y="3505200"/>
          <a:ext cx="8383587" cy="1470025"/>
        </p:xfrm>
        <a:graphic>
          <a:graphicData uri="http://schemas.openxmlformats.org/presentationml/2006/ole">
            <mc:AlternateContent xmlns:mc="http://schemas.openxmlformats.org/markup-compatibility/2006">
              <mc:Choice xmlns:v="urn:schemas-microsoft-com:vml" Requires="v">
                <p:oleObj spid="_x0000_s185380" name="Equation" r:id="rId7" imgW="3784600" imgH="660400" progId="Equation.DSMT4">
                  <p:embed/>
                </p:oleObj>
              </mc:Choice>
              <mc:Fallback>
                <p:oleObj name="Equation" r:id="rId7" imgW="3784600" imgH="660400" progId="Equation.DSMT4">
                  <p:embed/>
                  <p:pic>
                    <p:nvPicPr>
                      <p:cNvPr id="0" name=""/>
                      <p:cNvPicPr/>
                      <p:nvPr/>
                    </p:nvPicPr>
                    <p:blipFill>
                      <a:blip r:embed="rId8"/>
                      <a:stretch>
                        <a:fillRect/>
                      </a:stretch>
                    </p:blipFill>
                    <p:spPr>
                      <a:xfrm>
                        <a:off x="303213" y="3505200"/>
                        <a:ext cx="8383587" cy="1470025"/>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824470852"/>
              </p:ext>
            </p:extLst>
          </p:nvPr>
        </p:nvGraphicFramePr>
        <p:xfrm>
          <a:off x="304800" y="5334000"/>
          <a:ext cx="7850188" cy="962025"/>
        </p:xfrm>
        <a:graphic>
          <a:graphicData uri="http://schemas.openxmlformats.org/presentationml/2006/ole">
            <mc:AlternateContent xmlns:mc="http://schemas.openxmlformats.org/markup-compatibility/2006">
              <mc:Choice xmlns:v="urn:schemas-microsoft-com:vml" Requires="v">
                <p:oleObj spid="_x0000_s185381" name="Equation" r:id="rId9" imgW="3543300" imgH="431800" progId="Equation.DSMT4">
                  <p:embed/>
                </p:oleObj>
              </mc:Choice>
              <mc:Fallback>
                <p:oleObj name="Equation" r:id="rId9" imgW="3543300" imgH="431800" progId="Equation.DSMT4">
                  <p:embed/>
                  <p:pic>
                    <p:nvPicPr>
                      <p:cNvPr id="0" name=""/>
                      <p:cNvPicPr/>
                      <p:nvPr/>
                    </p:nvPicPr>
                    <p:blipFill>
                      <a:blip r:embed="rId10"/>
                      <a:stretch>
                        <a:fillRect/>
                      </a:stretch>
                    </p:blipFill>
                    <p:spPr>
                      <a:xfrm>
                        <a:off x="304800" y="5334000"/>
                        <a:ext cx="7850188" cy="962025"/>
                      </a:xfrm>
                      <a:prstGeom prst="rect">
                        <a:avLst/>
                      </a:prstGeom>
                    </p:spPr>
                  </p:pic>
                </p:oleObj>
              </mc:Fallback>
            </mc:AlternateContent>
          </a:graphicData>
        </a:graphic>
      </p:graphicFrame>
    </p:spTree>
    <p:extLst>
      <p:ext uri="{BB962C8B-B14F-4D97-AF65-F5344CB8AC3E}">
        <p14:creationId xmlns:p14="http://schemas.microsoft.com/office/powerpoint/2010/main" val="375550077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EWK Particle Content</a:t>
            </a:r>
            <a:endParaRPr lang="en-US" dirty="0"/>
          </a:p>
        </p:txBody>
      </p:sp>
      <p:sp>
        <p:nvSpPr>
          <p:cNvPr id="3" name="Date Placeholder 2"/>
          <p:cNvSpPr>
            <a:spLocks noGrp="1"/>
          </p:cNvSpPr>
          <p:nvPr>
            <p:ph type="dt" sz="half" idx="10"/>
          </p:nvPr>
        </p:nvSpPr>
        <p:spPr/>
        <p:txBody>
          <a:bodyPr/>
          <a:lstStyle/>
          <a:p>
            <a:fld id="{0699EDAD-26C3-454D-9823-93D4A7BC0136}" type="datetime5">
              <a:rPr lang="en-US" smtClean="0"/>
              <a:t>18-Dec-13</a:t>
            </a:fld>
            <a:endParaRPr lang="en-US"/>
          </a:p>
        </p:txBody>
      </p:sp>
      <p:sp>
        <p:nvSpPr>
          <p:cNvPr id="4" name="Footer Placeholder 3"/>
          <p:cNvSpPr>
            <a:spLocks noGrp="1"/>
          </p:cNvSpPr>
          <p:nvPr>
            <p:ph type="ftr" sz="quarter" idx="11"/>
          </p:nvPr>
        </p:nvSpPr>
        <p:spPr/>
        <p:txBody>
          <a:bodyPr/>
          <a:lstStyle/>
          <a:p>
            <a:pPr>
              <a:defRPr/>
            </a:pPr>
            <a:r>
              <a:rPr lang="en-US" smtClean="0"/>
              <a:t>Sridhara Dasu (Wisconsin)</a:t>
            </a:r>
            <a:endParaRPr lang="en-US"/>
          </a:p>
        </p:txBody>
      </p:sp>
      <p:sp>
        <p:nvSpPr>
          <p:cNvPr id="5" name="Slide Number Placeholder 4"/>
          <p:cNvSpPr>
            <a:spLocks noGrp="1"/>
          </p:cNvSpPr>
          <p:nvPr>
            <p:ph type="sldNum" sz="quarter" idx="12"/>
          </p:nvPr>
        </p:nvSpPr>
        <p:spPr/>
        <p:txBody>
          <a:bodyPr/>
          <a:lstStyle/>
          <a:p>
            <a:fld id="{17500E5D-682D-9043-B9E9-7C255E8153BC}" type="slidenum">
              <a:rPr lang="en-US" smtClean="0"/>
              <a:pPr/>
              <a:t>26</a:t>
            </a:fld>
            <a:endParaRPr lang="en-US"/>
          </a:p>
        </p:txBody>
      </p:sp>
      <p:graphicFrame>
        <p:nvGraphicFramePr>
          <p:cNvPr id="7" name="Object 6"/>
          <p:cNvGraphicFramePr>
            <a:graphicFrameLocks noChangeAspect="1"/>
          </p:cNvGraphicFramePr>
          <p:nvPr>
            <p:extLst>
              <p:ext uri="{D42A27DB-BD31-4B8C-83A1-F6EECF244321}">
                <p14:modId xmlns:p14="http://schemas.microsoft.com/office/powerpoint/2010/main" val="925700108"/>
              </p:ext>
            </p:extLst>
          </p:nvPr>
        </p:nvGraphicFramePr>
        <p:xfrm>
          <a:off x="87313" y="1143000"/>
          <a:ext cx="5627687" cy="1071562"/>
        </p:xfrm>
        <a:graphic>
          <a:graphicData uri="http://schemas.openxmlformats.org/presentationml/2006/ole">
            <mc:AlternateContent xmlns:mc="http://schemas.openxmlformats.org/markup-compatibility/2006">
              <mc:Choice xmlns:v="urn:schemas-microsoft-com:vml" Requires="v">
                <p:oleObj spid="_x0000_s193580" name="Equation" r:id="rId3" imgW="2540000" imgH="482600" progId="Equation.DSMT4">
                  <p:embed/>
                </p:oleObj>
              </mc:Choice>
              <mc:Fallback>
                <p:oleObj name="Equation" r:id="rId3" imgW="2540000" imgH="482600" progId="Equation.DSMT4">
                  <p:embed/>
                  <p:pic>
                    <p:nvPicPr>
                      <p:cNvPr id="0" name=""/>
                      <p:cNvPicPr/>
                      <p:nvPr/>
                    </p:nvPicPr>
                    <p:blipFill>
                      <a:blip r:embed="rId4"/>
                      <a:stretch>
                        <a:fillRect/>
                      </a:stretch>
                    </p:blipFill>
                    <p:spPr>
                      <a:xfrm>
                        <a:off x="87313" y="1143000"/>
                        <a:ext cx="5627687" cy="1071562"/>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3070007781"/>
              </p:ext>
            </p:extLst>
          </p:nvPr>
        </p:nvGraphicFramePr>
        <p:xfrm>
          <a:off x="228600" y="2286000"/>
          <a:ext cx="3798888" cy="1325562"/>
        </p:xfrm>
        <a:graphic>
          <a:graphicData uri="http://schemas.openxmlformats.org/presentationml/2006/ole">
            <mc:AlternateContent xmlns:mc="http://schemas.openxmlformats.org/markup-compatibility/2006">
              <mc:Choice xmlns:v="urn:schemas-microsoft-com:vml" Requires="v">
                <p:oleObj spid="_x0000_s193581" name="Equation" r:id="rId5" imgW="1714500" imgH="596900" progId="Equation.DSMT4">
                  <p:embed/>
                </p:oleObj>
              </mc:Choice>
              <mc:Fallback>
                <p:oleObj name="Equation" r:id="rId5" imgW="1714500" imgH="596900" progId="Equation.DSMT4">
                  <p:embed/>
                  <p:pic>
                    <p:nvPicPr>
                      <p:cNvPr id="0" name=""/>
                      <p:cNvPicPr/>
                      <p:nvPr/>
                    </p:nvPicPr>
                    <p:blipFill>
                      <a:blip r:embed="rId6"/>
                      <a:stretch>
                        <a:fillRect/>
                      </a:stretch>
                    </p:blipFill>
                    <p:spPr>
                      <a:xfrm>
                        <a:off x="228600" y="2286000"/>
                        <a:ext cx="3798888" cy="1325562"/>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197387195"/>
              </p:ext>
            </p:extLst>
          </p:nvPr>
        </p:nvGraphicFramePr>
        <p:xfrm>
          <a:off x="292100" y="3724275"/>
          <a:ext cx="3517900" cy="1100138"/>
        </p:xfrm>
        <a:graphic>
          <a:graphicData uri="http://schemas.openxmlformats.org/presentationml/2006/ole">
            <mc:AlternateContent xmlns:mc="http://schemas.openxmlformats.org/markup-compatibility/2006">
              <mc:Choice xmlns:v="urn:schemas-microsoft-com:vml" Requires="v">
                <p:oleObj spid="_x0000_s193582" name="Equation" r:id="rId7" imgW="1587500" imgH="495300" progId="Equation.DSMT4">
                  <p:embed/>
                </p:oleObj>
              </mc:Choice>
              <mc:Fallback>
                <p:oleObj name="Equation" r:id="rId7" imgW="1587500" imgH="495300" progId="Equation.DSMT4">
                  <p:embed/>
                  <p:pic>
                    <p:nvPicPr>
                      <p:cNvPr id="0" name=""/>
                      <p:cNvPicPr/>
                      <p:nvPr/>
                    </p:nvPicPr>
                    <p:blipFill>
                      <a:blip r:embed="rId8"/>
                      <a:stretch>
                        <a:fillRect/>
                      </a:stretch>
                    </p:blipFill>
                    <p:spPr>
                      <a:xfrm>
                        <a:off x="292100" y="3724275"/>
                        <a:ext cx="3517900" cy="1100138"/>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3008990179"/>
              </p:ext>
            </p:extLst>
          </p:nvPr>
        </p:nvGraphicFramePr>
        <p:xfrm>
          <a:off x="304800" y="4897438"/>
          <a:ext cx="2786063" cy="1579562"/>
        </p:xfrm>
        <a:graphic>
          <a:graphicData uri="http://schemas.openxmlformats.org/presentationml/2006/ole">
            <mc:AlternateContent xmlns:mc="http://schemas.openxmlformats.org/markup-compatibility/2006">
              <mc:Choice xmlns:v="urn:schemas-microsoft-com:vml" Requires="v">
                <p:oleObj spid="_x0000_s193583" name="Equation" r:id="rId9" imgW="1257300" imgH="711200" progId="Equation.DSMT4">
                  <p:embed/>
                </p:oleObj>
              </mc:Choice>
              <mc:Fallback>
                <p:oleObj name="Equation" r:id="rId9" imgW="1257300" imgH="711200" progId="Equation.DSMT4">
                  <p:embed/>
                  <p:pic>
                    <p:nvPicPr>
                      <p:cNvPr id="0" name=""/>
                      <p:cNvPicPr/>
                      <p:nvPr/>
                    </p:nvPicPr>
                    <p:blipFill>
                      <a:blip r:embed="rId10"/>
                      <a:stretch>
                        <a:fillRect/>
                      </a:stretch>
                    </p:blipFill>
                    <p:spPr>
                      <a:xfrm>
                        <a:off x="304800" y="4897438"/>
                        <a:ext cx="2786063" cy="1579562"/>
                      </a:xfrm>
                      <a:prstGeom prst="rect">
                        <a:avLst/>
                      </a:prstGeom>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1893913075"/>
              </p:ext>
            </p:extLst>
          </p:nvPr>
        </p:nvGraphicFramePr>
        <p:xfrm>
          <a:off x="4127500" y="2133600"/>
          <a:ext cx="4840288" cy="1749425"/>
        </p:xfrm>
        <a:graphic>
          <a:graphicData uri="http://schemas.openxmlformats.org/presentationml/2006/ole">
            <mc:AlternateContent xmlns:mc="http://schemas.openxmlformats.org/markup-compatibility/2006">
              <mc:Choice xmlns:v="urn:schemas-microsoft-com:vml" Requires="v">
                <p:oleObj spid="_x0000_s193584" name="Equation" r:id="rId11" imgW="2184400" imgH="787400" progId="Equation.DSMT4">
                  <p:embed/>
                </p:oleObj>
              </mc:Choice>
              <mc:Fallback>
                <p:oleObj name="Equation" r:id="rId11" imgW="2184400" imgH="787400" progId="Equation.DSMT4">
                  <p:embed/>
                  <p:pic>
                    <p:nvPicPr>
                      <p:cNvPr id="0" name=""/>
                      <p:cNvPicPr/>
                      <p:nvPr/>
                    </p:nvPicPr>
                    <p:blipFill>
                      <a:blip r:embed="rId12"/>
                      <a:stretch>
                        <a:fillRect/>
                      </a:stretch>
                    </p:blipFill>
                    <p:spPr>
                      <a:xfrm>
                        <a:off x="4127500" y="2133600"/>
                        <a:ext cx="4840288" cy="1749425"/>
                      </a:xfrm>
                      <a:prstGeom prst="rect">
                        <a:avLst/>
                      </a:prstGeom>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641160063"/>
              </p:ext>
            </p:extLst>
          </p:nvPr>
        </p:nvGraphicFramePr>
        <p:xfrm>
          <a:off x="4059238" y="3962400"/>
          <a:ext cx="4981575" cy="1552575"/>
        </p:xfrm>
        <a:graphic>
          <a:graphicData uri="http://schemas.openxmlformats.org/presentationml/2006/ole">
            <mc:AlternateContent xmlns:mc="http://schemas.openxmlformats.org/markup-compatibility/2006">
              <mc:Choice xmlns:v="urn:schemas-microsoft-com:vml" Requires="v">
                <p:oleObj spid="_x0000_s193585" name="Equation" r:id="rId13" imgW="2247900" imgH="698500" progId="Equation.DSMT4">
                  <p:embed/>
                </p:oleObj>
              </mc:Choice>
              <mc:Fallback>
                <p:oleObj name="Equation" r:id="rId13" imgW="2247900" imgH="698500" progId="Equation.DSMT4">
                  <p:embed/>
                  <p:pic>
                    <p:nvPicPr>
                      <p:cNvPr id="0" name=""/>
                      <p:cNvPicPr/>
                      <p:nvPr/>
                    </p:nvPicPr>
                    <p:blipFill>
                      <a:blip r:embed="rId14"/>
                      <a:stretch>
                        <a:fillRect/>
                      </a:stretch>
                    </p:blipFill>
                    <p:spPr>
                      <a:xfrm>
                        <a:off x="4059238" y="3962400"/>
                        <a:ext cx="4981575" cy="1552575"/>
                      </a:xfrm>
                      <a:prstGeom prst="rect">
                        <a:avLst/>
                      </a:prstGeom>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3270155457"/>
              </p:ext>
            </p:extLst>
          </p:nvPr>
        </p:nvGraphicFramePr>
        <p:xfrm>
          <a:off x="3581400" y="5486400"/>
          <a:ext cx="5459413" cy="1016000"/>
        </p:xfrm>
        <a:graphic>
          <a:graphicData uri="http://schemas.openxmlformats.org/presentationml/2006/ole">
            <mc:AlternateContent xmlns:mc="http://schemas.openxmlformats.org/markup-compatibility/2006">
              <mc:Choice xmlns:v="urn:schemas-microsoft-com:vml" Requires="v">
                <p:oleObj spid="_x0000_s193586" name="Equation" r:id="rId15" imgW="2463800" imgH="457200" progId="Equation.DSMT4">
                  <p:embed/>
                </p:oleObj>
              </mc:Choice>
              <mc:Fallback>
                <p:oleObj name="Equation" r:id="rId15" imgW="2463800" imgH="457200" progId="Equation.DSMT4">
                  <p:embed/>
                  <p:pic>
                    <p:nvPicPr>
                      <p:cNvPr id="0" name=""/>
                      <p:cNvPicPr/>
                      <p:nvPr/>
                    </p:nvPicPr>
                    <p:blipFill>
                      <a:blip r:embed="rId16"/>
                      <a:stretch>
                        <a:fillRect/>
                      </a:stretch>
                    </p:blipFill>
                    <p:spPr>
                      <a:xfrm>
                        <a:off x="3581400" y="5486400"/>
                        <a:ext cx="5459413" cy="1016000"/>
                      </a:xfrm>
                      <a:prstGeom prst="rect">
                        <a:avLst/>
                      </a:prstGeom>
                    </p:spPr>
                  </p:pic>
                </p:oleObj>
              </mc:Fallback>
            </mc:AlternateContent>
          </a:graphicData>
        </a:graphic>
      </p:graphicFrame>
    </p:spTree>
    <p:extLst>
      <p:ext uri="{BB962C8B-B14F-4D97-AF65-F5344CB8AC3E}">
        <p14:creationId xmlns:p14="http://schemas.microsoft.com/office/powerpoint/2010/main" val="201491922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Weak </a:t>
            </a:r>
            <a:r>
              <a:rPr lang="en-US" dirty="0" err="1" smtClean="0"/>
              <a:t>Isospin</a:t>
            </a:r>
            <a:r>
              <a:rPr lang="en-US" dirty="0" smtClean="0"/>
              <a:t> &amp; Hypercharge</a:t>
            </a:r>
            <a:endParaRPr lang="en-US" dirty="0"/>
          </a:p>
        </p:txBody>
      </p:sp>
      <p:sp>
        <p:nvSpPr>
          <p:cNvPr id="3" name="Date Placeholder 2"/>
          <p:cNvSpPr>
            <a:spLocks noGrp="1"/>
          </p:cNvSpPr>
          <p:nvPr>
            <p:ph type="dt" sz="half" idx="10"/>
          </p:nvPr>
        </p:nvSpPr>
        <p:spPr/>
        <p:txBody>
          <a:bodyPr/>
          <a:lstStyle/>
          <a:p>
            <a:fld id="{0699EDAD-26C3-454D-9823-93D4A7BC0136}" type="datetime5">
              <a:rPr lang="en-US" smtClean="0"/>
              <a:t>18-Dec-13</a:t>
            </a:fld>
            <a:endParaRPr lang="en-US"/>
          </a:p>
        </p:txBody>
      </p:sp>
      <p:sp>
        <p:nvSpPr>
          <p:cNvPr id="4" name="Footer Placeholder 3"/>
          <p:cNvSpPr>
            <a:spLocks noGrp="1"/>
          </p:cNvSpPr>
          <p:nvPr>
            <p:ph type="ftr" sz="quarter" idx="11"/>
          </p:nvPr>
        </p:nvSpPr>
        <p:spPr/>
        <p:txBody>
          <a:bodyPr/>
          <a:lstStyle/>
          <a:p>
            <a:pPr>
              <a:defRPr/>
            </a:pPr>
            <a:r>
              <a:rPr lang="en-US" smtClean="0"/>
              <a:t>Sridhara Dasu (Wisconsin)</a:t>
            </a:r>
            <a:endParaRPr lang="en-US"/>
          </a:p>
        </p:txBody>
      </p:sp>
      <p:sp>
        <p:nvSpPr>
          <p:cNvPr id="5" name="Slide Number Placeholder 4"/>
          <p:cNvSpPr>
            <a:spLocks noGrp="1"/>
          </p:cNvSpPr>
          <p:nvPr>
            <p:ph type="sldNum" sz="quarter" idx="12"/>
          </p:nvPr>
        </p:nvSpPr>
        <p:spPr/>
        <p:txBody>
          <a:bodyPr/>
          <a:lstStyle/>
          <a:p>
            <a:fld id="{17500E5D-682D-9043-B9E9-7C255E8153BC}" type="slidenum">
              <a:rPr lang="en-US" smtClean="0"/>
              <a:pPr/>
              <a:t>27</a:t>
            </a:fld>
            <a:endParaRPr lang="en-US"/>
          </a:p>
        </p:txBody>
      </p:sp>
      <p:pic>
        <p:nvPicPr>
          <p:cNvPr id="6" name="Picture 5" descr="photo.JPG"/>
          <p:cNvPicPr>
            <a:picLocks noChangeAspect="1"/>
          </p:cNvPicPr>
          <p:nvPr/>
        </p:nvPicPr>
        <p:blipFill rotWithShape="1">
          <a:blip r:embed="rId3">
            <a:extLst>
              <a:ext uri="{28A0092B-C50C-407E-A947-70E740481C1C}">
                <a14:useLocalDpi xmlns:a14="http://schemas.microsoft.com/office/drawing/2010/main" val="0"/>
              </a:ext>
            </a:extLst>
          </a:blip>
          <a:srcRect l="12592" t="13327" r="11666" b="10688"/>
          <a:stretch/>
        </p:blipFill>
        <p:spPr>
          <a:xfrm>
            <a:off x="4495800" y="2995569"/>
            <a:ext cx="4648200" cy="3497306"/>
          </a:xfrm>
          <a:prstGeom prst="rect">
            <a:avLst/>
          </a:prstGeom>
        </p:spPr>
      </p:pic>
      <p:graphicFrame>
        <p:nvGraphicFramePr>
          <p:cNvPr id="7" name="Object 6"/>
          <p:cNvGraphicFramePr>
            <a:graphicFrameLocks noChangeAspect="1"/>
          </p:cNvGraphicFramePr>
          <p:nvPr>
            <p:extLst>
              <p:ext uri="{D42A27DB-BD31-4B8C-83A1-F6EECF244321}">
                <p14:modId xmlns:p14="http://schemas.microsoft.com/office/powerpoint/2010/main" val="1034945315"/>
              </p:ext>
            </p:extLst>
          </p:nvPr>
        </p:nvGraphicFramePr>
        <p:xfrm>
          <a:off x="374650" y="1325563"/>
          <a:ext cx="6726238" cy="1889125"/>
        </p:xfrm>
        <a:graphic>
          <a:graphicData uri="http://schemas.openxmlformats.org/presentationml/2006/ole">
            <mc:AlternateContent xmlns:mc="http://schemas.openxmlformats.org/markup-compatibility/2006">
              <mc:Choice xmlns:v="urn:schemas-microsoft-com:vml" Requires="v">
                <p:oleObj spid="_x0000_s194580" name="Equation" r:id="rId4" imgW="3035300" imgH="850900" progId="Equation.DSMT4">
                  <p:embed/>
                </p:oleObj>
              </mc:Choice>
              <mc:Fallback>
                <p:oleObj name="Equation" r:id="rId4" imgW="3035300" imgH="850900" progId="Equation.DSMT4">
                  <p:embed/>
                  <p:pic>
                    <p:nvPicPr>
                      <p:cNvPr id="0" name=""/>
                      <p:cNvPicPr/>
                      <p:nvPr/>
                    </p:nvPicPr>
                    <p:blipFill>
                      <a:blip r:embed="rId5"/>
                      <a:stretch>
                        <a:fillRect/>
                      </a:stretch>
                    </p:blipFill>
                    <p:spPr>
                      <a:xfrm>
                        <a:off x="374650" y="1325563"/>
                        <a:ext cx="6726238" cy="1889125"/>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812070414"/>
              </p:ext>
            </p:extLst>
          </p:nvPr>
        </p:nvGraphicFramePr>
        <p:xfrm>
          <a:off x="274122" y="5029200"/>
          <a:ext cx="4069278" cy="1219200"/>
        </p:xfrm>
        <a:graphic>
          <a:graphicData uri="http://schemas.openxmlformats.org/presentationml/2006/ole">
            <mc:AlternateContent xmlns:mc="http://schemas.openxmlformats.org/markup-compatibility/2006">
              <mc:Choice xmlns:v="urn:schemas-microsoft-com:vml" Requires="v">
                <p:oleObj spid="_x0000_s194581" name="Equation" r:id="rId6" imgW="2209800" imgH="660400" progId="Equation.DSMT4">
                  <p:embed/>
                </p:oleObj>
              </mc:Choice>
              <mc:Fallback>
                <p:oleObj name="Equation" r:id="rId6" imgW="2209800" imgH="660400" progId="Equation.DSMT4">
                  <p:embed/>
                  <p:pic>
                    <p:nvPicPr>
                      <p:cNvPr id="0" name=""/>
                      <p:cNvPicPr/>
                      <p:nvPr/>
                    </p:nvPicPr>
                    <p:blipFill>
                      <a:blip r:embed="rId7"/>
                      <a:stretch>
                        <a:fillRect/>
                      </a:stretch>
                    </p:blipFill>
                    <p:spPr>
                      <a:xfrm>
                        <a:off x="274122" y="5029200"/>
                        <a:ext cx="4069278" cy="1219200"/>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3189064940"/>
              </p:ext>
            </p:extLst>
          </p:nvPr>
        </p:nvGraphicFramePr>
        <p:xfrm>
          <a:off x="304800" y="3657600"/>
          <a:ext cx="4191000" cy="780081"/>
        </p:xfrm>
        <a:graphic>
          <a:graphicData uri="http://schemas.openxmlformats.org/presentationml/2006/ole">
            <mc:AlternateContent xmlns:mc="http://schemas.openxmlformats.org/markup-compatibility/2006">
              <mc:Choice xmlns:v="urn:schemas-microsoft-com:vml" Requires="v">
                <p:oleObj spid="_x0000_s194582" name="Equation" r:id="rId8" imgW="2324100" imgH="431800" progId="Equation.DSMT4">
                  <p:embed/>
                </p:oleObj>
              </mc:Choice>
              <mc:Fallback>
                <p:oleObj name="Equation" r:id="rId8" imgW="2324100" imgH="431800" progId="Equation.DSMT4">
                  <p:embed/>
                  <p:pic>
                    <p:nvPicPr>
                      <p:cNvPr id="0" name=""/>
                      <p:cNvPicPr/>
                      <p:nvPr/>
                    </p:nvPicPr>
                    <p:blipFill>
                      <a:blip r:embed="rId9"/>
                      <a:stretch>
                        <a:fillRect/>
                      </a:stretch>
                    </p:blipFill>
                    <p:spPr>
                      <a:xfrm>
                        <a:off x="304800" y="3657600"/>
                        <a:ext cx="4191000" cy="780081"/>
                      </a:xfrm>
                      <a:prstGeom prst="rect">
                        <a:avLst/>
                      </a:prstGeom>
                    </p:spPr>
                  </p:pic>
                </p:oleObj>
              </mc:Fallback>
            </mc:AlternateContent>
          </a:graphicData>
        </a:graphic>
      </p:graphicFrame>
    </p:spTree>
    <p:extLst>
      <p:ext uri="{BB962C8B-B14F-4D97-AF65-F5344CB8AC3E}">
        <p14:creationId xmlns:p14="http://schemas.microsoft.com/office/powerpoint/2010/main" val="309388707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EWK </a:t>
            </a:r>
            <a:r>
              <a:rPr lang="en-US" dirty="0" err="1" smtClean="0"/>
              <a:t>Lagrangian</a:t>
            </a:r>
            <a:endParaRPr lang="en-US" dirty="0"/>
          </a:p>
        </p:txBody>
      </p:sp>
      <p:sp>
        <p:nvSpPr>
          <p:cNvPr id="3" name="Date Placeholder 2"/>
          <p:cNvSpPr>
            <a:spLocks noGrp="1"/>
          </p:cNvSpPr>
          <p:nvPr>
            <p:ph type="dt" sz="half" idx="10"/>
          </p:nvPr>
        </p:nvSpPr>
        <p:spPr/>
        <p:txBody>
          <a:bodyPr/>
          <a:lstStyle/>
          <a:p>
            <a:fld id="{0699EDAD-26C3-454D-9823-93D4A7BC0136}" type="datetime5">
              <a:rPr lang="en-US" smtClean="0"/>
              <a:t>18-Dec-13</a:t>
            </a:fld>
            <a:endParaRPr lang="en-US"/>
          </a:p>
        </p:txBody>
      </p:sp>
      <p:sp>
        <p:nvSpPr>
          <p:cNvPr id="4" name="Footer Placeholder 3"/>
          <p:cNvSpPr>
            <a:spLocks noGrp="1"/>
          </p:cNvSpPr>
          <p:nvPr>
            <p:ph type="ftr" sz="quarter" idx="11"/>
          </p:nvPr>
        </p:nvSpPr>
        <p:spPr/>
        <p:txBody>
          <a:bodyPr/>
          <a:lstStyle/>
          <a:p>
            <a:pPr>
              <a:defRPr/>
            </a:pPr>
            <a:r>
              <a:rPr lang="en-US" smtClean="0"/>
              <a:t>Sridhara Dasu (Wisconsin)</a:t>
            </a:r>
            <a:endParaRPr lang="en-US"/>
          </a:p>
        </p:txBody>
      </p:sp>
      <p:sp>
        <p:nvSpPr>
          <p:cNvPr id="5" name="Slide Number Placeholder 4"/>
          <p:cNvSpPr>
            <a:spLocks noGrp="1"/>
          </p:cNvSpPr>
          <p:nvPr>
            <p:ph type="sldNum" sz="quarter" idx="12"/>
          </p:nvPr>
        </p:nvSpPr>
        <p:spPr/>
        <p:txBody>
          <a:bodyPr/>
          <a:lstStyle/>
          <a:p>
            <a:fld id="{17500E5D-682D-9043-B9E9-7C255E8153BC}" type="slidenum">
              <a:rPr lang="en-US" smtClean="0"/>
              <a:pPr/>
              <a:t>28</a:t>
            </a:fld>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1160380727"/>
              </p:ext>
            </p:extLst>
          </p:nvPr>
        </p:nvGraphicFramePr>
        <p:xfrm>
          <a:off x="1447800" y="1371600"/>
          <a:ext cx="6448426" cy="609600"/>
        </p:xfrm>
        <a:graphic>
          <a:graphicData uri="http://schemas.openxmlformats.org/presentationml/2006/ole">
            <mc:AlternateContent xmlns:mc="http://schemas.openxmlformats.org/markup-compatibility/2006">
              <mc:Choice xmlns:v="urn:schemas-microsoft-com:vml" Requires="v">
                <p:oleObj spid="_x0000_s195614" name="Equation" r:id="rId3" imgW="2425700" imgH="228600" progId="Equation.DSMT4">
                  <p:embed/>
                </p:oleObj>
              </mc:Choice>
              <mc:Fallback>
                <p:oleObj name="Equation" r:id="rId3" imgW="2425700" imgH="228600" progId="Equation.DSMT4">
                  <p:embed/>
                  <p:pic>
                    <p:nvPicPr>
                      <p:cNvPr id="0" name=""/>
                      <p:cNvPicPr/>
                      <p:nvPr/>
                    </p:nvPicPr>
                    <p:blipFill>
                      <a:blip r:embed="rId4"/>
                      <a:stretch>
                        <a:fillRect/>
                      </a:stretch>
                    </p:blipFill>
                    <p:spPr>
                      <a:xfrm>
                        <a:off x="1447800" y="1371600"/>
                        <a:ext cx="6448426" cy="609600"/>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1440660396"/>
              </p:ext>
            </p:extLst>
          </p:nvPr>
        </p:nvGraphicFramePr>
        <p:xfrm>
          <a:off x="400049" y="1885078"/>
          <a:ext cx="8058151" cy="2153522"/>
        </p:xfrm>
        <a:graphic>
          <a:graphicData uri="http://schemas.openxmlformats.org/presentationml/2006/ole">
            <mc:AlternateContent xmlns:mc="http://schemas.openxmlformats.org/markup-compatibility/2006">
              <mc:Choice xmlns:v="urn:schemas-microsoft-com:vml" Requires="v">
                <p:oleObj spid="_x0000_s195615" name="Equation" r:id="rId5" imgW="3289300" imgH="876300" progId="Equation.DSMT4">
                  <p:embed/>
                </p:oleObj>
              </mc:Choice>
              <mc:Fallback>
                <p:oleObj name="Equation" r:id="rId5" imgW="3289300" imgH="876300" progId="Equation.DSMT4">
                  <p:embed/>
                  <p:pic>
                    <p:nvPicPr>
                      <p:cNvPr id="0" name=""/>
                      <p:cNvPicPr/>
                      <p:nvPr/>
                    </p:nvPicPr>
                    <p:blipFill>
                      <a:blip r:embed="rId6"/>
                      <a:stretch>
                        <a:fillRect/>
                      </a:stretch>
                    </p:blipFill>
                    <p:spPr>
                      <a:xfrm>
                        <a:off x="400049" y="1885078"/>
                        <a:ext cx="8058151" cy="2153522"/>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2674022477"/>
              </p:ext>
            </p:extLst>
          </p:nvPr>
        </p:nvGraphicFramePr>
        <p:xfrm>
          <a:off x="293687" y="4114800"/>
          <a:ext cx="6869113" cy="2031709"/>
        </p:xfrm>
        <a:graphic>
          <a:graphicData uri="http://schemas.openxmlformats.org/presentationml/2006/ole">
            <mc:AlternateContent xmlns:mc="http://schemas.openxmlformats.org/markup-compatibility/2006">
              <mc:Choice xmlns:v="urn:schemas-microsoft-com:vml" Requires="v">
                <p:oleObj spid="_x0000_s195616" name="Equation" r:id="rId7" imgW="2755900" imgH="812800" progId="Equation.DSMT4">
                  <p:embed/>
                </p:oleObj>
              </mc:Choice>
              <mc:Fallback>
                <p:oleObj name="Equation" r:id="rId7" imgW="2755900" imgH="812800" progId="Equation.DSMT4">
                  <p:embed/>
                  <p:pic>
                    <p:nvPicPr>
                      <p:cNvPr id="0" name=""/>
                      <p:cNvPicPr/>
                      <p:nvPr/>
                    </p:nvPicPr>
                    <p:blipFill>
                      <a:blip r:embed="rId8"/>
                      <a:stretch>
                        <a:fillRect/>
                      </a:stretch>
                    </p:blipFill>
                    <p:spPr>
                      <a:xfrm>
                        <a:off x="293687" y="4114800"/>
                        <a:ext cx="6869113" cy="2031709"/>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1088492469"/>
              </p:ext>
            </p:extLst>
          </p:nvPr>
        </p:nvGraphicFramePr>
        <p:xfrm>
          <a:off x="2349241" y="4472801"/>
          <a:ext cx="6713538" cy="2041525"/>
        </p:xfrm>
        <a:graphic>
          <a:graphicData uri="http://schemas.openxmlformats.org/presentationml/2006/ole">
            <mc:AlternateContent xmlns:mc="http://schemas.openxmlformats.org/markup-compatibility/2006">
              <mc:Choice xmlns:v="urn:schemas-microsoft-com:vml" Requires="v">
                <p:oleObj spid="_x0000_s195617" name="Equation" r:id="rId9" imgW="2679700" imgH="812800" progId="Equation.DSMT4">
                  <p:embed/>
                </p:oleObj>
              </mc:Choice>
              <mc:Fallback>
                <p:oleObj name="Equation" r:id="rId9" imgW="2679700" imgH="812800" progId="Equation.DSMT4">
                  <p:embed/>
                  <p:pic>
                    <p:nvPicPr>
                      <p:cNvPr id="0" name=""/>
                      <p:cNvPicPr/>
                      <p:nvPr/>
                    </p:nvPicPr>
                    <p:blipFill>
                      <a:blip r:embed="rId10"/>
                      <a:stretch>
                        <a:fillRect/>
                      </a:stretch>
                    </p:blipFill>
                    <p:spPr>
                      <a:xfrm>
                        <a:off x="2349241" y="4472801"/>
                        <a:ext cx="6713538" cy="2041525"/>
                      </a:xfrm>
                      <a:prstGeom prst="rect">
                        <a:avLst/>
                      </a:prstGeom>
                    </p:spPr>
                  </p:pic>
                </p:oleObj>
              </mc:Fallback>
            </mc:AlternateContent>
          </a:graphicData>
        </a:graphic>
      </p:graphicFrame>
    </p:spTree>
    <p:extLst>
      <p:ext uri="{BB962C8B-B14F-4D97-AF65-F5344CB8AC3E}">
        <p14:creationId xmlns:p14="http://schemas.microsoft.com/office/powerpoint/2010/main" val="104917556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Spontaneous Symmetry Breaking</a:t>
            </a:r>
            <a:endParaRPr lang="en-US" dirty="0"/>
          </a:p>
        </p:txBody>
      </p:sp>
      <p:sp>
        <p:nvSpPr>
          <p:cNvPr id="3" name="Date Placeholder 2"/>
          <p:cNvSpPr>
            <a:spLocks noGrp="1"/>
          </p:cNvSpPr>
          <p:nvPr>
            <p:ph type="dt" sz="half" idx="10"/>
          </p:nvPr>
        </p:nvSpPr>
        <p:spPr/>
        <p:txBody>
          <a:bodyPr/>
          <a:lstStyle/>
          <a:p>
            <a:fld id="{0699EDAD-26C3-454D-9823-93D4A7BC0136}" type="datetime5">
              <a:rPr lang="en-US" smtClean="0"/>
              <a:t>18-Dec-13</a:t>
            </a:fld>
            <a:endParaRPr lang="en-US"/>
          </a:p>
        </p:txBody>
      </p:sp>
      <p:sp>
        <p:nvSpPr>
          <p:cNvPr id="4" name="Footer Placeholder 3"/>
          <p:cNvSpPr>
            <a:spLocks noGrp="1"/>
          </p:cNvSpPr>
          <p:nvPr>
            <p:ph type="ftr" sz="quarter" idx="11"/>
          </p:nvPr>
        </p:nvSpPr>
        <p:spPr/>
        <p:txBody>
          <a:bodyPr/>
          <a:lstStyle/>
          <a:p>
            <a:pPr>
              <a:defRPr/>
            </a:pPr>
            <a:r>
              <a:rPr lang="en-US" smtClean="0"/>
              <a:t>Sridhara Dasu (Wisconsin)</a:t>
            </a:r>
            <a:endParaRPr lang="en-US"/>
          </a:p>
        </p:txBody>
      </p:sp>
      <p:sp>
        <p:nvSpPr>
          <p:cNvPr id="5" name="Slide Number Placeholder 4"/>
          <p:cNvSpPr>
            <a:spLocks noGrp="1"/>
          </p:cNvSpPr>
          <p:nvPr>
            <p:ph type="sldNum" sz="quarter" idx="12"/>
          </p:nvPr>
        </p:nvSpPr>
        <p:spPr/>
        <p:txBody>
          <a:bodyPr/>
          <a:lstStyle/>
          <a:p>
            <a:fld id="{17500E5D-682D-9043-B9E9-7C255E8153BC}" type="slidenum">
              <a:rPr lang="en-US" smtClean="0"/>
              <a:pPr/>
              <a:t>29</a:t>
            </a:fld>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1898804080"/>
              </p:ext>
            </p:extLst>
          </p:nvPr>
        </p:nvGraphicFramePr>
        <p:xfrm>
          <a:off x="161925" y="1219200"/>
          <a:ext cx="4638675" cy="1605932"/>
        </p:xfrm>
        <a:graphic>
          <a:graphicData uri="http://schemas.openxmlformats.org/presentationml/2006/ole">
            <mc:AlternateContent xmlns:mc="http://schemas.openxmlformats.org/markup-compatibility/2006">
              <mc:Choice xmlns:v="urn:schemas-microsoft-com:vml" Requires="v">
                <p:oleObj spid="_x0000_s196652" name="Equation" r:id="rId3" imgW="2870200" imgH="990600" progId="Equation.DSMT4">
                  <p:embed/>
                </p:oleObj>
              </mc:Choice>
              <mc:Fallback>
                <p:oleObj name="Equation" r:id="rId3" imgW="2870200" imgH="990600" progId="Equation.DSMT4">
                  <p:embed/>
                  <p:pic>
                    <p:nvPicPr>
                      <p:cNvPr id="0" name=""/>
                      <p:cNvPicPr/>
                      <p:nvPr/>
                    </p:nvPicPr>
                    <p:blipFill>
                      <a:blip r:embed="rId4"/>
                      <a:stretch>
                        <a:fillRect/>
                      </a:stretch>
                    </p:blipFill>
                    <p:spPr>
                      <a:xfrm>
                        <a:off x="161925" y="1219200"/>
                        <a:ext cx="4638675" cy="1605932"/>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78851906"/>
              </p:ext>
            </p:extLst>
          </p:nvPr>
        </p:nvGraphicFramePr>
        <p:xfrm>
          <a:off x="4088599" y="1456114"/>
          <a:ext cx="4983858" cy="1515685"/>
        </p:xfrm>
        <a:graphic>
          <a:graphicData uri="http://schemas.openxmlformats.org/presentationml/2006/ole">
            <mc:AlternateContent xmlns:mc="http://schemas.openxmlformats.org/markup-compatibility/2006">
              <mc:Choice xmlns:v="urn:schemas-microsoft-com:vml" Requires="v">
                <p:oleObj spid="_x0000_s196653" name="Equation" r:id="rId5" imgW="2387600" imgH="723900" progId="Equation.DSMT4">
                  <p:embed/>
                </p:oleObj>
              </mc:Choice>
              <mc:Fallback>
                <p:oleObj name="Equation" r:id="rId5" imgW="2387600" imgH="723900" progId="Equation.DSMT4">
                  <p:embed/>
                  <p:pic>
                    <p:nvPicPr>
                      <p:cNvPr id="0" name=""/>
                      <p:cNvPicPr/>
                      <p:nvPr/>
                    </p:nvPicPr>
                    <p:blipFill>
                      <a:blip r:embed="rId6"/>
                      <a:stretch>
                        <a:fillRect/>
                      </a:stretch>
                    </p:blipFill>
                    <p:spPr>
                      <a:xfrm>
                        <a:off x="4088599" y="1456114"/>
                        <a:ext cx="4983858" cy="1515685"/>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2603995131"/>
              </p:ext>
            </p:extLst>
          </p:nvPr>
        </p:nvGraphicFramePr>
        <p:xfrm>
          <a:off x="228600" y="2743200"/>
          <a:ext cx="5811837" cy="3692029"/>
        </p:xfrm>
        <a:graphic>
          <a:graphicData uri="http://schemas.openxmlformats.org/presentationml/2006/ole">
            <mc:AlternateContent xmlns:mc="http://schemas.openxmlformats.org/markup-compatibility/2006">
              <mc:Choice xmlns:v="urn:schemas-microsoft-com:vml" Requires="v">
                <p:oleObj spid="_x0000_s196654" name="Equation" r:id="rId7" imgW="3149600" imgH="1993900" progId="Equation.DSMT4">
                  <p:embed/>
                </p:oleObj>
              </mc:Choice>
              <mc:Fallback>
                <p:oleObj name="Equation" r:id="rId7" imgW="3149600" imgH="1993900" progId="Equation.DSMT4">
                  <p:embed/>
                  <p:pic>
                    <p:nvPicPr>
                      <p:cNvPr id="0" name=""/>
                      <p:cNvPicPr/>
                      <p:nvPr/>
                    </p:nvPicPr>
                    <p:blipFill>
                      <a:blip r:embed="rId8"/>
                      <a:stretch>
                        <a:fillRect/>
                      </a:stretch>
                    </p:blipFill>
                    <p:spPr>
                      <a:xfrm>
                        <a:off x="228600" y="2743200"/>
                        <a:ext cx="5811837" cy="3692029"/>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2925164031"/>
              </p:ext>
            </p:extLst>
          </p:nvPr>
        </p:nvGraphicFramePr>
        <p:xfrm>
          <a:off x="6096000" y="3200400"/>
          <a:ext cx="2854325" cy="1071563"/>
        </p:xfrm>
        <a:graphic>
          <a:graphicData uri="http://schemas.openxmlformats.org/presentationml/2006/ole">
            <mc:AlternateContent xmlns:mc="http://schemas.openxmlformats.org/markup-compatibility/2006">
              <mc:Choice xmlns:v="urn:schemas-microsoft-com:vml" Requires="v">
                <p:oleObj spid="_x0000_s196655" name="Equation" r:id="rId9" imgW="1625600" imgH="609600" progId="Equation.DSMT4">
                  <p:embed/>
                </p:oleObj>
              </mc:Choice>
              <mc:Fallback>
                <p:oleObj name="Equation" r:id="rId9" imgW="1625600" imgH="609600" progId="Equation.DSMT4">
                  <p:embed/>
                  <p:pic>
                    <p:nvPicPr>
                      <p:cNvPr id="0" name=""/>
                      <p:cNvPicPr/>
                      <p:nvPr/>
                    </p:nvPicPr>
                    <p:blipFill>
                      <a:blip r:embed="rId10"/>
                      <a:stretch>
                        <a:fillRect/>
                      </a:stretch>
                    </p:blipFill>
                    <p:spPr>
                      <a:xfrm>
                        <a:off x="6096000" y="3200400"/>
                        <a:ext cx="2854325" cy="1071563"/>
                      </a:xfrm>
                      <a:prstGeom prst="rect">
                        <a:avLst/>
                      </a:prstGeom>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2152827702"/>
              </p:ext>
            </p:extLst>
          </p:nvPr>
        </p:nvGraphicFramePr>
        <p:xfrm>
          <a:off x="6249988" y="5499100"/>
          <a:ext cx="2654300" cy="825500"/>
        </p:xfrm>
        <a:graphic>
          <a:graphicData uri="http://schemas.openxmlformats.org/presentationml/2006/ole">
            <mc:AlternateContent xmlns:mc="http://schemas.openxmlformats.org/markup-compatibility/2006">
              <mc:Choice xmlns:v="urn:schemas-microsoft-com:vml" Requires="v">
                <p:oleObj spid="_x0000_s196656" name="Equation" r:id="rId11" imgW="1511300" imgH="469900" progId="Equation.DSMT4">
                  <p:embed/>
                </p:oleObj>
              </mc:Choice>
              <mc:Fallback>
                <p:oleObj name="Equation" r:id="rId11" imgW="1511300" imgH="469900" progId="Equation.DSMT4">
                  <p:embed/>
                  <p:pic>
                    <p:nvPicPr>
                      <p:cNvPr id="0" name=""/>
                      <p:cNvPicPr/>
                      <p:nvPr/>
                    </p:nvPicPr>
                    <p:blipFill>
                      <a:blip r:embed="rId12"/>
                      <a:stretch>
                        <a:fillRect/>
                      </a:stretch>
                    </p:blipFill>
                    <p:spPr>
                      <a:xfrm>
                        <a:off x="6249988" y="5499100"/>
                        <a:ext cx="2654300" cy="825500"/>
                      </a:xfrm>
                      <a:prstGeom prst="rect">
                        <a:avLst/>
                      </a:prstGeom>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1849369657"/>
              </p:ext>
            </p:extLst>
          </p:nvPr>
        </p:nvGraphicFramePr>
        <p:xfrm>
          <a:off x="6553200" y="4294188"/>
          <a:ext cx="1828800" cy="1116012"/>
        </p:xfrm>
        <a:graphic>
          <a:graphicData uri="http://schemas.openxmlformats.org/presentationml/2006/ole">
            <mc:AlternateContent xmlns:mc="http://schemas.openxmlformats.org/markup-compatibility/2006">
              <mc:Choice xmlns:v="urn:schemas-microsoft-com:vml" Requires="v">
                <p:oleObj spid="_x0000_s196657" name="Equation" r:id="rId13" imgW="1041400" imgH="635000" progId="Equation.DSMT4">
                  <p:embed/>
                </p:oleObj>
              </mc:Choice>
              <mc:Fallback>
                <p:oleObj name="Equation" r:id="rId13" imgW="1041400" imgH="635000" progId="Equation.DSMT4">
                  <p:embed/>
                  <p:pic>
                    <p:nvPicPr>
                      <p:cNvPr id="0" name=""/>
                      <p:cNvPicPr/>
                      <p:nvPr/>
                    </p:nvPicPr>
                    <p:blipFill>
                      <a:blip r:embed="rId14"/>
                      <a:stretch>
                        <a:fillRect/>
                      </a:stretch>
                    </p:blipFill>
                    <p:spPr>
                      <a:xfrm>
                        <a:off x="6553200" y="4294188"/>
                        <a:ext cx="1828800" cy="1116012"/>
                      </a:xfrm>
                      <a:prstGeom prst="rect">
                        <a:avLst/>
                      </a:prstGeom>
                    </p:spPr>
                  </p:pic>
                </p:oleObj>
              </mc:Fallback>
            </mc:AlternateContent>
          </a:graphicData>
        </a:graphic>
      </p:graphicFrame>
    </p:spTree>
    <p:extLst>
      <p:ext uri="{BB962C8B-B14F-4D97-AF65-F5344CB8AC3E}">
        <p14:creationId xmlns:p14="http://schemas.microsoft.com/office/powerpoint/2010/main" val="169912511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219200"/>
            <a:ext cx="9144000" cy="5273675"/>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itle 7"/>
          <p:cNvSpPr>
            <a:spLocks noGrp="1"/>
          </p:cNvSpPr>
          <p:nvPr>
            <p:ph type="title"/>
          </p:nvPr>
        </p:nvSpPr>
        <p:spPr>
          <a:xfrm>
            <a:off x="685800" y="76200"/>
            <a:ext cx="8229600" cy="1143000"/>
          </a:xfrm>
        </p:spPr>
        <p:txBody>
          <a:bodyPr/>
          <a:lstStyle/>
          <a:p>
            <a:r>
              <a:rPr lang="en-US" dirty="0" smtClean="0"/>
              <a:t>Relativistic Collisions</a:t>
            </a:r>
            <a:endParaRPr lang="en-US" dirty="0"/>
          </a:p>
        </p:txBody>
      </p:sp>
      <p:sp>
        <p:nvSpPr>
          <p:cNvPr id="5" name="Date Placeholder 4"/>
          <p:cNvSpPr>
            <a:spLocks noGrp="1"/>
          </p:cNvSpPr>
          <p:nvPr>
            <p:ph type="dt" sz="half" idx="14"/>
          </p:nvPr>
        </p:nvSpPr>
        <p:spPr/>
        <p:txBody>
          <a:bodyPr/>
          <a:lstStyle/>
          <a:p>
            <a:fld id="{954996DC-45AC-C64A-A874-7DE4E3D2152D}" type="datetime5">
              <a:rPr lang="en-US" smtClean="0"/>
              <a:pPr/>
              <a:t>18-Dec-13</a:t>
            </a:fld>
            <a:endParaRPr lang="en-US"/>
          </a:p>
        </p:txBody>
      </p:sp>
      <p:sp>
        <p:nvSpPr>
          <p:cNvPr id="6" name="Footer Placeholder 5"/>
          <p:cNvSpPr>
            <a:spLocks noGrp="1"/>
          </p:cNvSpPr>
          <p:nvPr>
            <p:ph type="ftr" sz="quarter" idx="15"/>
          </p:nvPr>
        </p:nvSpPr>
        <p:spPr/>
        <p:txBody>
          <a:bodyPr/>
          <a:lstStyle/>
          <a:p>
            <a:pPr>
              <a:defRPr/>
            </a:pPr>
            <a:r>
              <a:rPr lang="en-US" smtClean="0"/>
              <a:t>Sridhara Dasu (Wisconsin)</a:t>
            </a:r>
            <a:endParaRPr lang="en-US"/>
          </a:p>
        </p:txBody>
      </p:sp>
      <p:sp>
        <p:nvSpPr>
          <p:cNvPr id="7" name="Slide Number Placeholder 6"/>
          <p:cNvSpPr>
            <a:spLocks noGrp="1"/>
          </p:cNvSpPr>
          <p:nvPr>
            <p:ph type="sldNum" sz="quarter" idx="16"/>
          </p:nvPr>
        </p:nvSpPr>
        <p:spPr/>
        <p:txBody>
          <a:bodyPr/>
          <a:lstStyle/>
          <a:p>
            <a:fld id="{A0D51BD2-58D5-7E45-9FCF-47C84745B91A}" type="slidenum">
              <a:rPr lang="en-US" smtClean="0"/>
              <a:pPr/>
              <a:t>3</a:t>
            </a:fld>
            <a:endParaRPr lang="en-US"/>
          </a:p>
        </p:txBody>
      </p:sp>
      <p:pic>
        <p:nvPicPr>
          <p:cNvPr id="4" name="Picture 3" descr="cms_jet_se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5400" y="1219200"/>
            <a:ext cx="6775613" cy="5270500"/>
          </a:xfrm>
          <a:prstGeom prst="rect">
            <a:avLst/>
          </a:prstGeom>
        </p:spPr>
      </p:pic>
      <p:sp>
        <p:nvSpPr>
          <p:cNvPr id="72" name="TextBox 71"/>
          <p:cNvSpPr txBox="1"/>
          <p:nvPr/>
        </p:nvSpPr>
        <p:spPr>
          <a:xfrm>
            <a:off x="76200" y="5410200"/>
            <a:ext cx="3657600" cy="923330"/>
          </a:xfrm>
          <a:prstGeom prst="rect">
            <a:avLst/>
          </a:prstGeom>
          <a:noFill/>
        </p:spPr>
        <p:txBody>
          <a:bodyPr wrap="square" rtlCol="0">
            <a:spAutoFit/>
          </a:bodyPr>
          <a:lstStyle/>
          <a:p>
            <a:pPr algn="ctr"/>
            <a:r>
              <a:rPr lang="en-US" dirty="0" smtClean="0">
                <a:solidFill>
                  <a:srgbClr val="FFFF00"/>
                </a:solidFill>
              </a:rPr>
              <a:t>Many elementary and composite particles discovered &amp; studied in great detail over the past 50 years</a:t>
            </a:r>
            <a:endParaRPr lang="en-US" dirty="0">
              <a:solidFill>
                <a:srgbClr val="FFFF00"/>
              </a:solidFill>
            </a:endParaRPr>
          </a:p>
        </p:txBody>
      </p:sp>
      <p:sp>
        <p:nvSpPr>
          <p:cNvPr id="71" name="TextBox 70"/>
          <p:cNvSpPr txBox="1"/>
          <p:nvPr/>
        </p:nvSpPr>
        <p:spPr>
          <a:xfrm>
            <a:off x="5943600" y="1219200"/>
            <a:ext cx="3124200" cy="1200329"/>
          </a:xfrm>
          <a:prstGeom prst="rect">
            <a:avLst/>
          </a:prstGeom>
          <a:noFill/>
        </p:spPr>
        <p:txBody>
          <a:bodyPr wrap="square" rtlCol="0">
            <a:spAutoFit/>
          </a:bodyPr>
          <a:lstStyle/>
          <a:p>
            <a:pPr algn="ctr"/>
            <a:r>
              <a:rPr lang="en-US" dirty="0" smtClean="0">
                <a:solidFill>
                  <a:srgbClr val="FFFF00"/>
                </a:solidFill>
              </a:rPr>
              <a:t>Particle collisions at very high energies produce many particles, some much more massive than initial particles</a:t>
            </a:r>
            <a:endParaRPr lang="en-US" dirty="0">
              <a:solidFill>
                <a:srgbClr val="FFFF00"/>
              </a:solidFill>
            </a:endParaRPr>
          </a:p>
        </p:txBody>
      </p:sp>
      <p:sp>
        <p:nvSpPr>
          <p:cNvPr id="26" name="TextBox 25"/>
          <p:cNvSpPr txBox="1"/>
          <p:nvPr/>
        </p:nvSpPr>
        <p:spPr>
          <a:xfrm>
            <a:off x="5867400" y="5410200"/>
            <a:ext cx="3162300" cy="923330"/>
          </a:xfrm>
          <a:prstGeom prst="rect">
            <a:avLst/>
          </a:prstGeom>
          <a:noFill/>
        </p:spPr>
        <p:txBody>
          <a:bodyPr wrap="square" rtlCol="0">
            <a:spAutoFit/>
          </a:bodyPr>
          <a:lstStyle/>
          <a:p>
            <a:pPr algn="ctr"/>
            <a:r>
              <a:rPr lang="en-US" dirty="0" smtClean="0">
                <a:solidFill>
                  <a:srgbClr val="FFFF00"/>
                </a:solidFill>
              </a:rPr>
              <a:t>But, the Higgs is Special!</a:t>
            </a:r>
          </a:p>
          <a:p>
            <a:pPr algn="ctr"/>
            <a:endParaRPr lang="en-US" dirty="0" smtClean="0">
              <a:solidFill>
                <a:srgbClr val="FFFF00"/>
              </a:solidFill>
            </a:endParaRPr>
          </a:p>
          <a:p>
            <a:pPr algn="ctr"/>
            <a:r>
              <a:rPr lang="en-US" dirty="0" smtClean="0">
                <a:solidFill>
                  <a:srgbClr val="FFFF00"/>
                </a:solidFill>
              </a:rPr>
              <a:t>Let’s understand why?</a:t>
            </a:r>
            <a:endParaRPr lang="en-US" dirty="0">
              <a:solidFill>
                <a:srgbClr val="FFFF00"/>
              </a:solidFill>
            </a:endParaRPr>
          </a:p>
        </p:txBody>
      </p:sp>
    </p:spTree>
    <p:extLst>
      <p:ext uri="{BB962C8B-B14F-4D97-AF65-F5344CB8AC3E}">
        <p14:creationId xmlns:p14="http://schemas.microsoft.com/office/powerpoint/2010/main" val="156583320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8" accel="50000" decel="50000" fill="hold" grpId="0" nodeType="clickEffect">
                                  <p:stCondLst>
                                    <p:cond delay="0"/>
                                  </p:stCondLst>
                                  <p:childTnLst>
                                    <p:set>
                                      <p:cBhvr>
                                        <p:cTn id="10" dur="1" fill="hold">
                                          <p:stCondLst>
                                            <p:cond delay="0"/>
                                          </p:stCondLst>
                                        </p:cTn>
                                        <p:tgtEl>
                                          <p:spTgt spid="72"/>
                                        </p:tgtEl>
                                        <p:attrNameLst>
                                          <p:attrName>style.visibility</p:attrName>
                                        </p:attrNameLst>
                                      </p:cBhvr>
                                      <p:to>
                                        <p:strVal val="visible"/>
                                      </p:to>
                                    </p:set>
                                    <p:anim calcmode="lin" valueType="num">
                                      <p:cBhvr additive="base">
                                        <p:cTn id="11" dur="500" fill="hold"/>
                                        <p:tgtEl>
                                          <p:spTgt spid="72"/>
                                        </p:tgtEl>
                                        <p:attrNameLst>
                                          <p:attrName>ppt_x</p:attrName>
                                        </p:attrNameLst>
                                      </p:cBhvr>
                                      <p:tavLst>
                                        <p:tav tm="0">
                                          <p:val>
                                            <p:strVal val="0-#ppt_w/2"/>
                                          </p:val>
                                        </p:tav>
                                        <p:tav tm="100000">
                                          <p:val>
                                            <p:strVal val="#ppt_x"/>
                                          </p:val>
                                        </p:tav>
                                      </p:tavLst>
                                    </p:anim>
                                    <p:anim calcmode="lin" valueType="num">
                                      <p:cBhvr additive="base">
                                        <p:cTn id="12" dur="500" fill="hold"/>
                                        <p:tgtEl>
                                          <p:spTgt spid="72"/>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accel="50000" decel="5000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additive="base">
                                        <p:cTn id="17" dur="500" fill="hold"/>
                                        <p:tgtEl>
                                          <p:spTgt spid="26"/>
                                        </p:tgtEl>
                                        <p:attrNameLst>
                                          <p:attrName>ppt_x</p:attrName>
                                        </p:attrNameLst>
                                      </p:cBhvr>
                                      <p:tavLst>
                                        <p:tav tm="0">
                                          <p:val>
                                            <p:strVal val="0-#ppt_w/2"/>
                                          </p:val>
                                        </p:tav>
                                        <p:tav tm="100000">
                                          <p:val>
                                            <p:strVal val="#ppt_x"/>
                                          </p:val>
                                        </p:tav>
                                      </p:tavLst>
                                    </p:anim>
                                    <p:anim calcmode="lin" valueType="num">
                                      <p:cBhvr additive="base">
                                        <p:cTn id="18"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p:bldP spid="71" grpId="0"/>
      <p:bldP spid="2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Z and Photon</a:t>
            </a:r>
            <a:endParaRPr lang="en-US" dirty="0"/>
          </a:p>
        </p:txBody>
      </p:sp>
      <p:sp>
        <p:nvSpPr>
          <p:cNvPr id="3" name="Date Placeholder 2"/>
          <p:cNvSpPr>
            <a:spLocks noGrp="1"/>
          </p:cNvSpPr>
          <p:nvPr>
            <p:ph type="dt" sz="half" idx="10"/>
          </p:nvPr>
        </p:nvSpPr>
        <p:spPr/>
        <p:txBody>
          <a:bodyPr/>
          <a:lstStyle/>
          <a:p>
            <a:fld id="{0699EDAD-26C3-454D-9823-93D4A7BC0136}" type="datetime5">
              <a:rPr lang="en-US" smtClean="0"/>
              <a:t>18-Dec-13</a:t>
            </a:fld>
            <a:endParaRPr lang="en-US"/>
          </a:p>
        </p:txBody>
      </p:sp>
      <p:sp>
        <p:nvSpPr>
          <p:cNvPr id="4" name="Footer Placeholder 3"/>
          <p:cNvSpPr>
            <a:spLocks noGrp="1"/>
          </p:cNvSpPr>
          <p:nvPr>
            <p:ph type="ftr" sz="quarter" idx="11"/>
          </p:nvPr>
        </p:nvSpPr>
        <p:spPr/>
        <p:txBody>
          <a:bodyPr/>
          <a:lstStyle/>
          <a:p>
            <a:pPr>
              <a:defRPr/>
            </a:pPr>
            <a:r>
              <a:rPr lang="en-US" smtClean="0"/>
              <a:t>Sridhara Dasu (Wisconsin)</a:t>
            </a:r>
            <a:endParaRPr lang="en-US"/>
          </a:p>
        </p:txBody>
      </p:sp>
      <p:sp>
        <p:nvSpPr>
          <p:cNvPr id="5" name="Slide Number Placeholder 4"/>
          <p:cNvSpPr>
            <a:spLocks noGrp="1"/>
          </p:cNvSpPr>
          <p:nvPr>
            <p:ph type="sldNum" sz="quarter" idx="12"/>
          </p:nvPr>
        </p:nvSpPr>
        <p:spPr/>
        <p:txBody>
          <a:bodyPr/>
          <a:lstStyle/>
          <a:p>
            <a:fld id="{17500E5D-682D-9043-B9E9-7C255E8153BC}" type="slidenum">
              <a:rPr lang="en-US" smtClean="0"/>
              <a:pPr/>
              <a:t>30</a:t>
            </a:fld>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950657189"/>
              </p:ext>
            </p:extLst>
          </p:nvPr>
        </p:nvGraphicFramePr>
        <p:xfrm>
          <a:off x="228600" y="1447800"/>
          <a:ext cx="3189287" cy="1228725"/>
        </p:xfrm>
        <a:graphic>
          <a:graphicData uri="http://schemas.openxmlformats.org/presentationml/2006/ole">
            <mc:AlternateContent xmlns:mc="http://schemas.openxmlformats.org/markup-compatibility/2006">
              <mc:Choice xmlns:v="urn:schemas-microsoft-com:vml" Requires="v">
                <p:oleObj spid="_x0000_s197670" name="Equation" r:id="rId3" imgW="1816100" imgH="698500" progId="Equation.DSMT4">
                  <p:embed/>
                </p:oleObj>
              </mc:Choice>
              <mc:Fallback>
                <p:oleObj name="Equation" r:id="rId3" imgW="1816100" imgH="698500" progId="Equation.DSMT4">
                  <p:embed/>
                  <p:pic>
                    <p:nvPicPr>
                      <p:cNvPr id="0" name=""/>
                      <p:cNvPicPr/>
                      <p:nvPr/>
                    </p:nvPicPr>
                    <p:blipFill>
                      <a:blip r:embed="rId4"/>
                      <a:stretch>
                        <a:fillRect/>
                      </a:stretch>
                    </p:blipFill>
                    <p:spPr>
                      <a:xfrm>
                        <a:off x="228600" y="1447800"/>
                        <a:ext cx="3189287" cy="1228725"/>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851762797"/>
              </p:ext>
            </p:extLst>
          </p:nvPr>
        </p:nvGraphicFramePr>
        <p:xfrm>
          <a:off x="185737" y="2843213"/>
          <a:ext cx="6748463" cy="1881187"/>
        </p:xfrm>
        <a:graphic>
          <a:graphicData uri="http://schemas.openxmlformats.org/presentationml/2006/ole">
            <mc:AlternateContent xmlns:mc="http://schemas.openxmlformats.org/markup-compatibility/2006">
              <mc:Choice xmlns:v="urn:schemas-microsoft-com:vml" Requires="v">
                <p:oleObj spid="_x0000_s197671" name="Equation" r:id="rId5" imgW="3657600" imgH="1016000" progId="Equation.DSMT4">
                  <p:embed/>
                </p:oleObj>
              </mc:Choice>
              <mc:Fallback>
                <p:oleObj name="Equation" r:id="rId5" imgW="3657600" imgH="1016000" progId="Equation.DSMT4">
                  <p:embed/>
                  <p:pic>
                    <p:nvPicPr>
                      <p:cNvPr id="0" name=""/>
                      <p:cNvPicPr/>
                      <p:nvPr/>
                    </p:nvPicPr>
                    <p:blipFill>
                      <a:blip r:embed="rId6"/>
                      <a:stretch>
                        <a:fillRect/>
                      </a:stretch>
                    </p:blipFill>
                    <p:spPr>
                      <a:xfrm>
                        <a:off x="185737" y="2843213"/>
                        <a:ext cx="6748463" cy="1881187"/>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3234899906"/>
              </p:ext>
            </p:extLst>
          </p:nvPr>
        </p:nvGraphicFramePr>
        <p:xfrm>
          <a:off x="328613" y="4829175"/>
          <a:ext cx="3035300" cy="1630363"/>
        </p:xfrm>
        <a:graphic>
          <a:graphicData uri="http://schemas.openxmlformats.org/presentationml/2006/ole">
            <mc:AlternateContent xmlns:mc="http://schemas.openxmlformats.org/markup-compatibility/2006">
              <mc:Choice xmlns:v="urn:schemas-microsoft-com:vml" Requires="v">
                <p:oleObj spid="_x0000_s197672" name="Equation" r:id="rId7" imgW="1727200" imgH="927100" progId="Equation.DSMT4">
                  <p:embed/>
                </p:oleObj>
              </mc:Choice>
              <mc:Fallback>
                <p:oleObj name="Equation" r:id="rId7" imgW="1727200" imgH="927100" progId="Equation.DSMT4">
                  <p:embed/>
                  <p:pic>
                    <p:nvPicPr>
                      <p:cNvPr id="0" name=""/>
                      <p:cNvPicPr/>
                      <p:nvPr/>
                    </p:nvPicPr>
                    <p:blipFill>
                      <a:blip r:embed="rId8"/>
                      <a:stretch>
                        <a:fillRect/>
                      </a:stretch>
                    </p:blipFill>
                    <p:spPr>
                      <a:xfrm>
                        <a:off x="328613" y="4829175"/>
                        <a:ext cx="3035300" cy="1630363"/>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1180643591"/>
              </p:ext>
            </p:extLst>
          </p:nvPr>
        </p:nvGraphicFramePr>
        <p:xfrm>
          <a:off x="5862637" y="4322762"/>
          <a:ext cx="2143125" cy="758825"/>
        </p:xfrm>
        <a:graphic>
          <a:graphicData uri="http://schemas.openxmlformats.org/presentationml/2006/ole">
            <mc:AlternateContent xmlns:mc="http://schemas.openxmlformats.org/markup-compatibility/2006">
              <mc:Choice xmlns:v="urn:schemas-microsoft-com:vml" Requires="v">
                <p:oleObj spid="_x0000_s197673" name="Equation" r:id="rId9" imgW="1219200" imgH="431800" progId="Equation.DSMT4">
                  <p:embed/>
                </p:oleObj>
              </mc:Choice>
              <mc:Fallback>
                <p:oleObj name="Equation" r:id="rId9" imgW="1219200" imgH="431800" progId="Equation.DSMT4">
                  <p:embed/>
                  <p:pic>
                    <p:nvPicPr>
                      <p:cNvPr id="0" name=""/>
                      <p:cNvPicPr/>
                      <p:nvPr/>
                    </p:nvPicPr>
                    <p:blipFill>
                      <a:blip r:embed="rId10"/>
                      <a:stretch>
                        <a:fillRect/>
                      </a:stretch>
                    </p:blipFill>
                    <p:spPr>
                      <a:xfrm>
                        <a:off x="5862637" y="4322762"/>
                        <a:ext cx="2143125" cy="758825"/>
                      </a:xfrm>
                      <a:prstGeom prst="rect">
                        <a:avLst/>
                      </a:prstGeom>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19326905"/>
              </p:ext>
            </p:extLst>
          </p:nvPr>
        </p:nvGraphicFramePr>
        <p:xfrm>
          <a:off x="4497388" y="5387975"/>
          <a:ext cx="1987550" cy="804863"/>
        </p:xfrm>
        <a:graphic>
          <a:graphicData uri="http://schemas.openxmlformats.org/presentationml/2006/ole">
            <mc:AlternateContent xmlns:mc="http://schemas.openxmlformats.org/markup-compatibility/2006">
              <mc:Choice xmlns:v="urn:schemas-microsoft-com:vml" Requires="v">
                <p:oleObj spid="_x0000_s197674" name="Equation" r:id="rId11" imgW="1130300" imgH="457200" progId="Equation.DSMT4">
                  <p:embed/>
                </p:oleObj>
              </mc:Choice>
              <mc:Fallback>
                <p:oleObj name="Equation" r:id="rId11" imgW="1130300" imgH="457200" progId="Equation.DSMT4">
                  <p:embed/>
                  <p:pic>
                    <p:nvPicPr>
                      <p:cNvPr id="0" name=""/>
                      <p:cNvPicPr/>
                      <p:nvPr/>
                    </p:nvPicPr>
                    <p:blipFill>
                      <a:blip r:embed="rId12"/>
                      <a:stretch>
                        <a:fillRect/>
                      </a:stretch>
                    </p:blipFill>
                    <p:spPr>
                      <a:xfrm>
                        <a:off x="4497388" y="5387975"/>
                        <a:ext cx="1987550" cy="804863"/>
                      </a:xfrm>
                      <a:prstGeom prst="rect">
                        <a:avLst/>
                      </a:prstGeom>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2859094127"/>
              </p:ext>
            </p:extLst>
          </p:nvPr>
        </p:nvGraphicFramePr>
        <p:xfrm>
          <a:off x="6824663" y="5394325"/>
          <a:ext cx="2054225" cy="804863"/>
        </p:xfrm>
        <a:graphic>
          <a:graphicData uri="http://schemas.openxmlformats.org/presentationml/2006/ole">
            <mc:AlternateContent xmlns:mc="http://schemas.openxmlformats.org/markup-compatibility/2006">
              <mc:Choice xmlns:v="urn:schemas-microsoft-com:vml" Requires="v">
                <p:oleObj spid="_x0000_s197675" name="Equation" r:id="rId13" imgW="1168400" imgH="457200" progId="Equation.DSMT4">
                  <p:embed/>
                </p:oleObj>
              </mc:Choice>
              <mc:Fallback>
                <p:oleObj name="Equation" r:id="rId13" imgW="1168400" imgH="457200" progId="Equation.DSMT4">
                  <p:embed/>
                  <p:pic>
                    <p:nvPicPr>
                      <p:cNvPr id="0" name=""/>
                      <p:cNvPicPr/>
                      <p:nvPr/>
                    </p:nvPicPr>
                    <p:blipFill>
                      <a:blip r:embed="rId14"/>
                      <a:stretch>
                        <a:fillRect/>
                      </a:stretch>
                    </p:blipFill>
                    <p:spPr>
                      <a:xfrm>
                        <a:off x="6824663" y="5394325"/>
                        <a:ext cx="2054225" cy="804863"/>
                      </a:xfrm>
                      <a:prstGeom prst="rect">
                        <a:avLst/>
                      </a:prstGeom>
                    </p:spPr>
                  </p:pic>
                </p:oleObj>
              </mc:Fallback>
            </mc:AlternateContent>
          </a:graphicData>
        </a:graphic>
      </p:graphicFrame>
    </p:spTree>
    <p:extLst>
      <p:ext uri="{BB962C8B-B14F-4D97-AF65-F5344CB8AC3E}">
        <p14:creationId xmlns:p14="http://schemas.microsoft.com/office/powerpoint/2010/main" val="182709735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Leptonic</a:t>
            </a:r>
            <a:r>
              <a:rPr lang="en-US" dirty="0" smtClean="0"/>
              <a:t> Part of </a:t>
            </a:r>
            <a:r>
              <a:rPr lang="en-US" dirty="0" smtClean="0">
                <a:latin typeface="Lucida Calligraphy"/>
                <a:cs typeface="Lucida Calligraphy"/>
              </a:rPr>
              <a:t>L</a:t>
            </a:r>
            <a:endParaRPr lang="en-US" dirty="0">
              <a:latin typeface="Lucida Calligraphy"/>
              <a:cs typeface="Lucida Calligraphy"/>
            </a:endParaRPr>
          </a:p>
        </p:txBody>
      </p:sp>
      <p:sp>
        <p:nvSpPr>
          <p:cNvPr id="3" name="Date Placeholder 2"/>
          <p:cNvSpPr>
            <a:spLocks noGrp="1"/>
          </p:cNvSpPr>
          <p:nvPr>
            <p:ph type="dt" sz="half" idx="10"/>
          </p:nvPr>
        </p:nvSpPr>
        <p:spPr/>
        <p:txBody>
          <a:bodyPr/>
          <a:lstStyle/>
          <a:p>
            <a:fld id="{0699EDAD-26C3-454D-9823-93D4A7BC0136}" type="datetime5">
              <a:rPr lang="en-US" smtClean="0"/>
              <a:t>18-Dec-13</a:t>
            </a:fld>
            <a:endParaRPr lang="en-US"/>
          </a:p>
        </p:txBody>
      </p:sp>
      <p:sp>
        <p:nvSpPr>
          <p:cNvPr id="4" name="Footer Placeholder 3"/>
          <p:cNvSpPr>
            <a:spLocks noGrp="1"/>
          </p:cNvSpPr>
          <p:nvPr>
            <p:ph type="ftr" sz="quarter" idx="11"/>
          </p:nvPr>
        </p:nvSpPr>
        <p:spPr/>
        <p:txBody>
          <a:bodyPr/>
          <a:lstStyle/>
          <a:p>
            <a:pPr>
              <a:defRPr/>
            </a:pPr>
            <a:r>
              <a:rPr lang="en-US" smtClean="0"/>
              <a:t>Sridhara Dasu (Wisconsin)</a:t>
            </a:r>
            <a:endParaRPr lang="en-US"/>
          </a:p>
        </p:txBody>
      </p:sp>
      <p:sp>
        <p:nvSpPr>
          <p:cNvPr id="5" name="Slide Number Placeholder 4"/>
          <p:cNvSpPr>
            <a:spLocks noGrp="1"/>
          </p:cNvSpPr>
          <p:nvPr>
            <p:ph type="sldNum" sz="quarter" idx="12"/>
          </p:nvPr>
        </p:nvSpPr>
        <p:spPr/>
        <p:txBody>
          <a:bodyPr/>
          <a:lstStyle/>
          <a:p>
            <a:fld id="{17500E5D-682D-9043-B9E9-7C255E8153BC}" type="slidenum">
              <a:rPr lang="en-US" smtClean="0"/>
              <a:pPr/>
              <a:t>31</a:t>
            </a:fld>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264607941"/>
              </p:ext>
            </p:extLst>
          </p:nvPr>
        </p:nvGraphicFramePr>
        <p:xfrm>
          <a:off x="414337" y="1219200"/>
          <a:ext cx="8272463" cy="1528763"/>
        </p:xfrm>
        <a:graphic>
          <a:graphicData uri="http://schemas.openxmlformats.org/presentationml/2006/ole">
            <mc:AlternateContent xmlns:mc="http://schemas.openxmlformats.org/markup-compatibility/2006">
              <mc:Choice xmlns:v="urn:schemas-microsoft-com:vml" Requires="v">
                <p:oleObj spid="_x0000_s198694" name="Equation" r:id="rId3" imgW="4483100" imgH="825500" progId="Equation.DSMT4">
                  <p:embed/>
                </p:oleObj>
              </mc:Choice>
              <mc:Fallback>
                <p:oleObj name="Equation" r:id="rId3" imgW="4483100" imgH="825500" progId="Equation.DSMT4">
                  <p:embed/>
                  <p:pic>
                    <p:nvPicPr>
                      <p:cNvPr id="0" name=""/>
                      <p:cNvPicPr/>
                      <p:nvPr/>
                    </p:nvPicPr>
                    <p:blipFill>
                      <a:blip r:embed="rId4"/>
                      <a:stretch>
                        <a:fillRect/>
                      </a:stretch>
                    </p:blipFill>
                    <p:spPr>
                      <a:xfrm>
                        <a:off x="414337" y="1219200"/>
                        <a:ext cx="8272463" cy="1528763"/>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1596728156"/>
              </p:ext>
            </p:extLst>
          </p:nvPr>
        </p:nvGraphicFramePr>
        <p:xfrm>
          <a:off x="1676400" y="2743200"/>
          <a:ext cx="5530850" cy="517525"/>
        </p:xfrm>
        <a:graphic>
          <a:graphicData uri="http://schemas.openxmlformats.org/presentationml/2006/ole">
            <mc:AlternateContent xmlns:mc="http://schemas.openxmlformats.org/markup-compatibility/2006">
              <mc:Choice xmlns:v="urn:schemas-microsoft-com:vml" Requires="v">
                <p:oleObj spid="_x0000_s198695" name="Equation" r:id="rId5" imgW="2997200" imgH="279400" progId="Equation.DSMT4">
                  <p:embed/>
                </p:oleObj>
              </mc:Choice>
              <mc:Fallback>
                <p:oleObj name="Equation" r:id="rId5" imgW="2997200" imgH="279400" progId="Equation.DSMT4">
                  <p:embed/>
                  <p:pic>
                    <p:nvPicPr>
                      <p:cNvPr id="0" name=""/>
                      <p:cNvPicPr/>
                      <p:nvPr/>
                    </p:nvPicPr>
                    <p:blipFill>
                      <a:blip r:embed="rId6"/>
                      <a:stretch>
                        <a:fillRect/>
                      </a:stretch>
                    </p:blipFill>
                    <p:spPr>
                      <a:xfrm>
                        <a:off x="1676400" y="2743200"/>
                        <a:ext cx="5530850" cy="517525"/>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3922262287"/>
              </p:ext>
            </p:extLst>
          </p:nvPr>
        </p:nvGraphicFramePr>
        <p:xfrm>
          <a:off x="371475" y="5638800"/>
          <a:ext cx="8274050" cy="822325"/>
        </p:xfrm>
        <a:graphic>
          <a:graphicData uri="http://schemas.openxmlformats.org/presentationml/2006/ole">
            <mc:AlternateContent xmlns:mc="http://schemas.openxmlformats.org/markup-compatibility/2006">
              <mc:Choice xmlns:v="urn:schemas-microsoft-com:vml" Requires="v">
                <p:oleObj spid="_x0000_s198696" name="Equation" r:id="rId7" imgW="4483100" imgH="444500" progId="Equation.DSMT4">
                  <p:embed/>
                </p:oleObj>
              </mc:Choice>
              <mc:Fallback>
                <p:oleObj name="Equation" r:id="rId7" imgW="4483100" imgH="444500" progId="Equation.DSMT4">
                  <p:embed/>
                  <p:pic>
                    <p:nvPicPr>
                      <p:cNvPr id="0" name=""/>
                      <p:cNvPicPr/>
                      <p:nvPr/>
                    </p:nvPicPr>
                    <p:blipFill>
                      <a:blip r:embed="rId8"/>
                      <a:stretch>
                        <a:fillRect/>
                      </a:stretch>
                    </p:blipFill>
                    <p:spPr>
                      <a:xfrm>
                        <a:off x="371475" y="5638800"/>
                        <a:ext cx="8274050" cy="822325"/>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2054543986"/>
              </p:ext>
            </p:extLst>
          </p:nvPr>
        </p:nvGraphicFramePr>
        <p:xfrm>
          <a:off x="768350" y="3276600"/>
          <a:ext cx="7194550" cy="1411287"/>
        </p:xfrm>
        <a:graphic>
          <a:graphicData uri="http://schemas.openxmlformats.org/presentationml/2006/ole">
            <mc:AlternateContent xmlns:mc="http://schemas.openxmlformats.org/markup-compatibility/2006">
              <mc:Choice xmlns:v="urn:schemas-microsoft-com:vml" Requires="v">
                <p:oleObj spid="_x0000_s198697" name="Equation" r:id="rId9" imgW="3898900" imgH="762000" progId="Equation.DSMT4">
                  <p:embed/>
                </p:oleObj>
              </mc:Choice>
              <mc:Fallback>
                <p:oleObj name="Equation" r:id="rId9" imgW="3898900" imgH="762000" progId="Equation.DSMT4">
                  <p:embed/>
                  <p:pic>
                    <p:nvPicPr>
                      <p:cNvPr id="0" name=""/>
                      <p:cNvPicPr/>
                      <p:nvPr/>
                    </p:nvPicPr>
                    <p:blipFill>
                      <a:blip r:embed="rId10"/>
                      <a:stretch>
                        <a:fillRect/>
                      </a:stretch>
                    </p:blipFill>
                    <p:spPr>
                      <a:xfrm>
                        <a:off x="768350" y="3276600"/>
                        <a:ext cx="7194550" cy="1411287"/>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3789108850"/>
              </p:ext>
            </p:extLst>
          </p:nvPr>
        </p:nvGraphicFramePr>
        <p:xfrm>
          <a:off x="76200" y="4604360"/>
          <a:ext cx="5879270" cy="1002690"/>
        </p:xfrm>
        <a:graphic>
          <a:graphicData uri="http://schemas.openxmlformats.org/presentationml/2006/ole">
            <mc:AlternateContent xmlns:mc="http://schemas.openxmlformats.org/markup-compatibility/2006">
              <mc:Choice xmlns:v="urn:schemas-microsoft-com:vml" Requires="v">
                <p:oleObj spid="_x0000_s198698" name="Equation" r:id="rId11" imgW="3289300" imgH="558800" progId="Equation.DSMT4">
                  <p:embed/>
                </p:oleObj>
              </mc:Choice>
              <mc:Fallback>
                <p:oleObj name="Equation" r:id="rId11" imgW="3289300" imgH="558800" progId="Equation.DSMT4">
                  <p:embed/>
                  <p:pic>
                    <p:nvPicPr>
                      <p:cNvPr id="0" name=""/>
                      <p:cNvPicPr/>
                      <p:nvPr/>
                    </p:nvPicPr>
                    <p:blipFill>
                      <a:blip r:embed="rId12"/>
                      <a:stretch>
                        <a:fillRect/>
                      </a:stretch>
                    </p:blipFill>
                    <p:spPr>
                      <a:xfrm>
                        <a:off x="76200" y="4604360"/>
                        <a:ext cx="5879270" cy="1002690"/>
                      </a:xfrm>
                      <a:prstGeom prst="rect">
                        <a:avLst/>
                      </a:prstGeom>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2048541518"/>
              </p:ext>
            </p:extLst>
          </p:nvPr>
        </p:nvGraphicFramePr>
        <p:xfrm>
          <a:off x="6012910" y="4838653"/>
          <a:ext cx="3074302" cy="703091"/>
        </p:xfrm>
        <a:graphic>
          <a:graphicData uri="http://schemas.openxmlformats.org/presentationml/2006/ole">
            <mc:AlternateContent xmlns:mc="http://schemas.openxmlformats.org/markup-compatibility/2006">
              <mc:Choice xmlns:v="urn:schemas-microsoft-com:vml" Requires="v">
                <p:oleObj spid="_x0000_s198699" name="Equation" r:id="rId13" imgW="1727200" imgH="393700" progId="Equation.DSMT4">
                  <p:embed/>
                </p:oleObj>
              </mc:Choice>
              <mc:Fallback>
                <p:oleObj name="Equation" r:id="rId13" imgW="1727200" imgH="393700" progId="Equation.DSMT4">
                  <p:embed/>
                  <p:pic>
                    <p:nvPicPr>
                      <p:cNvPr id="0" name=""/>
                      <p:cNvPicPr/>
                      <p:nvPr/>
                    </p:nvPicPr>
                    <p:blipFill>
                      <a:blip r:embed="rId14"/>
                      <a:stretch>
                        <a:fillRect/>
                      </a:stretch>
                    </p:blipFill>
                    <p:spPr>
                      <a:xfrm>
                        <a:off x="6012910" y="4838653"/>
                        <a:ext cx="3074302" cy="703091"/>
                      </a:xfrm>
                      <a:prstGeom prst="rect">
                        <a:avLst/>
                      </a:prstGeom>
                    </p:spPr>
                  </p:pic>
                </p:oleObj>
              </mc:Fallback>
            </mc:AlternateContent>
          </a:graphicData>
        </a:graphic>
      </p:graphicFrame>
    </p:spTree>
    <p:extLst>
      <p:ext uri="{BB962C8B-B14F-4D97-AF65-F5344CB8AC3E}">
        <p14:creationId xmlns:p14="http://schemas.microsoft.com/office/powerpoint/2010/main" val="56363559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Quark Part of </a:t>
            </a:r>
            <a:r>
              <a:rPr lang="en-US" dirty="0" smtClean="0">
                <a:latin typeface="Lucida Calligraphy"/>
                <a:cs typeface="Lucida Calligraphy"/>
              </a:rPr>
              <a:t>L</a:t>
            </a:r>
            <a:endParaRPr lang="en-US" dirty="0">
              <a:latin typeface="Lucida Calligraphy"/>
              <a:cs typeface="Lucida Calligraphy"/>
            </a:endParaRPr>
          </a:p>
        </p:txBody>
      </p:sp>
      <p:sp>
        <p:nvSpPr>
          <p:cNvPr id="3" name="Date Placeholder 2"/>
          <p:cNvSpPr>
            <a:spLocks noGrp="1"/>
          </p:cNvSpPr>
          <p:nvPr>
            <p:ph type="dt" sz="half" idx="10"/>
          </p:nvPr>
        </p:nvSpPr>
        <p:spPr/>
        <p:txBody>
          <a:bodyPr/>
          <a:lstStyle/>
          <a:p>
            <a:fld id="{0699EDAD-26C3-454D-9823-93D4A7BC0136}" type="datetime5">
              <a:rPr lang="en-US" smtClean="0"/>
              <a:t>18-Dec-13</a:t>
            </a:fld>
            <a:endParaRPr lang="en-US"/>
          </a:p>
        </p:txBody>
      </p:sp>
      <p:sp>
        <p:nvSpPr>
          <p:cNvPr id="4" name="Footer Placeholder 3"/>
          <p:cNvSpPr>
            <a:spLocks noGrp="1"/>
          </p:cNvSpPr>
          <p:nvPr>
            <p:ph type="ftr" sz="quarter" idx="11"/>
          </p:nvPr>
        </p:nvSpPr>
        <p:spPr/>
        <p:txBody>
          <a:bodyPr/>
          <a:lstStyle/>
          <a:p>
            <a:pPr>
              <a:defRPr/>
            </a:pPr>
            <a:r>
              <a:rPr lang="en-US" smtClean="0"/>
              <a:t>Sridhara Dasu (Wisconsin)</a:t>
            </a:r>
            <a:endParaRPr lang="en-US"/>
          </a:p>
        </p:txBody>
      </p:sp>
      <p:sp>
        <p:nvSpPr>
          <p:cNvPr id="5" name="Slide Number Placeholder 4"/>
          <p:cNvSpPr>
            <a:spLocks noGrp="1"/>
          </p:cNvSpPr>
          <p:nvPr>
            <p:ph type="sldNum" sz="quarter" idx="12"/>
          </p:nvPr>
        </p:nvSpPr>
        <p:spPr/>
        <p:txBody>
          <a:bodyPr/>
          <a:lstStyle/>
          <a:p>
            <a:fld id="{17500E5D-682D-9043-B9E9-7C255E8153BC}" type="slidenum">
              <a:rPr lang="en-US" smtClean="0"/>
              <a:pPr/>
              <a:t>32</a:t>
            </a:fld>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3629456402"/>
              </p:ext>
            </p:extLst>
          </p:nvPr>
        </p:nvGraphicFramePr>
        <p:xfrm>
          <a:off x="-7938" y="1325563"/>
          <a:ext cx="9117013" cy="1316037"/>
        </p:xfrm>
        <a:graphic>
          <a:graphicData uri="http://schemas.openxmlformats.org/presentationml/2006/ole">
            <mc:AlternateContent xmlns:mc="http://schemas.openxmlformats.org/markup-compatibility/2006">
              <mc:Choice xmlns:v="urn:schemas-microsoft-com:vml" Requires="v">
                <p:oleObj spid="_x0000_s199718" name="Equation" r:id="rId3" imgW="4940300" imgH="711200" progId="Equation.DSMT4">
                  <p:embed/>
                </p:oleObj>
              </mc:Choice>
              <mc:Fallback>
                <p:oleObj name="Equation" r:id="rId3" imgW="4940300" imgH="711200" progId="Equation.DSMT4">
                  <p:embed/>
                  <p:pic>
                    <p:nvPicPr>
                      <p:cNvPr id="0" name=""/>
                      <p:cNvPicPr/>
                      <p:nvPr/>
                    </p:nvPicPr>
                    <p:blipFill>
                      <a:blip r:embed="rId4"/>
                      <a:stretch>
                        <a:fillRect/>
                      </a:stretch>
                    </p:blipFill>
                    <p:spPr>
                      <a:xfrm>
                        <a:off x="-7938" y="1325563"/>
                        <a:ext cx="9117013" cy="1316037"/>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3164813223"/>
              </p:ext>
            </p:extLst>
          </p:nvPr>
        </p:nvGraphicFramePr>
        <p:xfrm>
          <a:off x="1676400" y="2743200"/>
          <a:ext cx="5530850" cy="517525"/>
        </p:xfrm>
        <a:graphic>
          <a:graphicData uri="http://schemas.openxmlformats.org/presentationml/2006/ole">
            <mc:AlternateContent xmlns:mc="http://schemas.openxmlformats.org/markup-compatibility/2006">
              <mc:Choice xmlns:v="urn:schemas-microsoft-com:vml" Requires="v">
                <p:oleObj spid="_x0000_s199719" name="Equation" r:id="rId5" imgW="2997200" imgH="279400" progId="Equation.DSMT4">
                  <p:embed/>
                </p:oleObj>
              </mc:Choice>
              <mc:Fallback>
                <p:oleObj name="Equation" r:id="rId5" imgW="2997200" imgH="279400" progId="Equation.DSMT4">
                  <p:embed/>
                  <p:pic>
                    <p:nvPicPr>
                      <p:cNvPr id="0" name=""/>
                      <p:cNvPicPr/>
                      <p:nvPr/>
                    </p:nvPicPr>
                    <p:blipFill>
                      <a:blip r:embed="rId6"/>
                      <a:stretch>
                        <a:fillRect/>
                      </a:stretch>
                    </p:blipFill>
                    <p:spPr>
                      <a:xfrm>
                        <a:off x="1676400" y="2743200"/>
                        <a:ext cx="5530850" cy="517525"/>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1897506420"/>
              </p:ext>
            </p:extLst>
          </p:nvPr>
        </p:nvGraphicFramePr>
        <p:xfrm>
          <a:off x="371475" y="5638800"/>
          <a:ext cx="8274050" cy="822325"/>
        </p:xfrm>
        <a:graphic>
          <a:graphicData uri="http://schemas.openxmlformats.org/presentationml/2006/ole">
            <mc:AlternateContent xmlns:mc="http://schemas.openxmlformats.org/markup-compatibility/2006">
              <mc:Choice xmlns:v="urn:schemas-microsoft-com:vml" Requires="v">
                <p:oleObj spid="_x0000_s199720" name="Equation" r:id="rId7" imgW="4483100" imgH="444500" progId="Equation.DSMT4">
                  <p:embed/>
                </p:oleObj>
              </mc:Choice>
              <mc:Fallback>
                <p:oleObj name="Equation" r:id="rId7" imgW="4483100" imgH="444500" progId="Equation.DSMT4">
                  <p:embed/>
                  <p:pic>
                    <p:nvPicPr>
                      <p:cNvPr id="0" name=""/>
                      <p:cNvPicPr/>
                      <p:nvPr/>
                    </p:nvPicPr>
                    <p:blipFill>
                      <a:blip r:embed="rId8"/>
                      <a:stretch>
                        <a:fillRect/>
                      </a:stretch>
                    </p:blipFill>
                    <p:spPr>
                      <a:xfrm>
                        <a:off x="371475" y="5638800"/>
                        <a:ext cx="8274050" cy="822325"/>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747338434"/>
              </p:ext>
            </p:extLst>
          </p:nvPr>
        </p:nvGraphicFramePr>
        <p:xfrm>
          <a:off x="746125" y="3276600"/>
          <a:ext cx="7239000" cy="1411288"/>
        </p:xfrm>
        <a:graphic>
          <a:graphicData uri="http://schemas.openxmlformats.org/presentationml/2006/ole">
            <mc:AlternateContent xmlns:mc="http://schemas.openxmlformats.org/markup-compatibility/2006">
              <mc:Choice xmlns:v="urn:schemas-microsoft-com:vml" Requires="v">
                <p:oleObj spid="_x0000_s199721" name="Equation" r:id="rId9" imgW="3924300" imgH="762000" progId="Equation.DSMT4">
                  <p:embed/>
                </p:oleObj>
              </mc:Choice>
              <mc:Fallback>
                <p:oleObj name="Equation" r:id="rId9" imgW="3924300" imgH="762000" progId="Equation.DSMT4">
                  <p:embed/>
                  <p:pic>
                    <p:nvPicPr>
                      <p:cNvPr id="0" name=""/>
                      <p:cNvPicPr/>
                      <p:nvPr/>
                    </p:nvPicPr>
                    <p:blipFill>
                      <a:blip r:embed="rId10"/>
                      <a:stretch>
                        <a:fillRect/>
                      </a:stretch>
                    </p:blipFill>
                    <p:spPr>
                      <a:xfrm>
                        <a:off x="746125" y="3276600"/>
                        <a:ext cx="7239000" cy="1411288"/>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676270383"/>
              </p:ext>
            </p:extLst>
          </p:nvPr>
        </p:nvGraphicFramePr>
        <p:xfrm>
          <a:off x="131763" y="4603750"/>
          <a:ext cx="5765800" cy="1003300"/>
        </p:xfrm>
        <a:graphic>
          <a:graphicData uri="http://schemas.openxmlformats.org/presentationml/2006/ole">
            <mc:AlternateContent xmlns:mc="http://schemas.openxmlformats.org/markup-compatibility/2006">
              <mc:Choice xmlns:v="urn:schemas-microsoft-com:vml" Requires="v">
                <p:oleObj spid="_x0000_s199722" name="Equation" r:id="rId11" imgW="3225800" imgH="558800" progId="Equation.DSMT4">
                  <p:embed/>
                </p:oleObj>
              </mc:Choice>
              <mc:Fallback>
                <p:oleObj name="Equation" r:id="rId11" imgW="3225800" imgH="558800" progId="Equation.DSMT4">
                  <p:embed/>
                  <p:pic>
                    <p:nvPicPr>
                      <p:cNvPr id="0" name=""/>
                      <p:cNvPicPr/>
                      <p:nvPr/>
                    </p:nvPicPr>
                    <p:blipFill>
                      <a:blip r:embed="rId12"/>
                      <a:stretch>
                        <a:fillRect/>
                      </a:stretch>
                    </p:blipFill>
                    <p:spPr>
                      <a:xfrm>
                        <a:off x="131763" y="4603750"/>
                        <a:ext cx="5765800" cy="1003300"/>
                      </a:xfrm>
                      <a:prstGeom prst="rect">
                        <a:avLst/>
                      </a:prstGeom>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2003919792"/>
              </p:ext>
            </p:extLst>
          </p:nvPr>
        </p:nvGraphicFramePr>
        <p:xfrm>
          <a:off x="6019800" y="4838700"/>
          <a:ext cx="3028950" cy="703263"/>
        </p:xfrm>
        <a:graphic>
          <a:graphicData uri="http://schemas.openxmlformats.org/presentationml/2006/ole">
            <mc:AlternateContent xmlns:mc="http://schemas.openxmlformats.org/markup-compatibility/2006">
              <mc:Choice xmlns:v="urn:schemas-microsoft-com:vml" Requires="v">
                <p:oleObj spid="_x0000_s199723" name="Equation" r:id="rId13" imgW="1701800" imgH="393700" progId="Equation.DSMT4">
                  <p:embed/>
                </p:oleObj>
              </mc:Choice>
              <mc:Fallback>
                <p:oleObj name="Equation" r:id="rId13" imgW="1701800" imgH="393700" progId="Equation.DSMT4">
                  <p:embed/>
                  <p:pic>
                    <p:nvPicPr>
                      <p:cNvPr id="0" name=""/>
                      <p:cNvPicPr/>
                      <p:nvPr/>
                    </p:nvPicPr>
                    <p:blipFill>
                      <a:blip r:embed="rId14"/>
                      <a:stretch>
                        <a:fillRect/>
                      </a:stretch>
                    </p:blipFill>
                    <p:spPr>
                      <a:xfrm>
                        <a:off x="6019800" y="4838700"/>
                        <a:ext cx="3028950" cy="703263"/>
                      </a:xfrm>
                      <a:prstGeom prst="rect">
                        <a:avLst/>
                      </a:prstGeom>
                    </p:spPr>
                  </p:pic>
                </p:oleObj>
              </mc:Fallback>
            </mc:AlternateContent>
          </a:graphicData>
        </a:graphic>
      </p:graphicFrame>
    </p:spTree>
    <p:extLst>
      <p:ext uri="{BB962C8B-B14F-4D97-AF65-F5344CB8AC3E}">
        <p14:creationId xmlns:p14="http://schemas.microsoft.com/office/powerpoint/2010/main" val="148256002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Axial and Vector Couplings</a:t>
            </a:r>
            <a:endParaRPr lang="en-US" dirty="0"/>
          </a:p>
        </p:txBody>
      </p:sp>
      <p:sp>
        <p:nvSpPr>
          <p:cNvPr id="3" name="Date Placeholder 2"/>
          <p:cNvSpPr>
            <a:spLocks noGrp="1"/>
          </p:cNvSpPr>
          <p:nvPr>
            <p:ph type="dt" sz="half" idx="10"/>
          </p:nvPr>
        </p:nvSpPr>
        <p:spPr/>
        <p:txBody>
          <a:bodyPr/>
          <a:lstStyle/>
          <a:p>
            <a:fld id="{0699EDAD-26C3-454D-9823-93D4A7BC0136}" type="datetime5">
              <a:rPr lang="en-US" smtClean="0"/>
              <a:t>18-Dec-13</a:t>
            </a:fld>
            <a:endParaRPr lang="en-US"/>
          </a:p>
        </p:txBody>
      </p:sp>
      <p:sp>
        <p:nvSpPr>
          <p:cNvPr id="4" name="Footer Placeholder 3"/>
          <p:cNvSpPr>
            <a:spLocks noGrp="1"/>
          </p:cNvSpPr>
          <p:nvPr>
            <p:ph type="ftr" sz="quarter" idx="11"/>
          </p:nvPr>
        </p:nvSpPr>
        <p:spPr/>
        <p:txBody>
          <a:bodyPr/>
          <a:lstStyle/>
          <a:p>
            <a:pPr>
              <a:defRPr/>
            </a:pPr>
            <a:r>
              <a:rPr lang="en-US" smtClean="0"/>
              <a:t>Sridhara Dasu (Wisconsin)</a:t>
            </a:r>
            <a:endParaRPr lang="en-US"/>
          </a:p>
        </p:txBody>
      </p:sp>
      <p:sp>
        <p:nvSpPr>
          <p:cNvPr id="5" name="Slide Number Placeholder 4"/>
          <p:cNvSpPr>
            <a:spLocks noGrp="1"/>
          </p:cNvSpPr>
          <p:nvPr>
            <p:ph type="sldNum" sz="quarter" idx="12"/>
          </p:nvPr>
        </p:nvSpPr>
        <p:spPr/>
        <p:txBody>
          <a:bodyPr/>
          <a:lstStyle/>
          <a:p>
            <a:fld id="{17500E5D-682D-9043-B9E9-7C255E8153BC}" type="slidenum">
              <a:rPr lang="en-US" smtClean="0"/>
              <a:pPr/>
              <a:t>33</a:t>
            </a:fld>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3801052334"/>
              </p:ext>
            </p:extLst>
          </p:nvPr>
        </p:nvGraphicFramePr>
        <p:xfrm>
          <a:off x="606425" y="1295400"/>
          <a:ext cx="7546975" cy="1339424"/>
        </p:xfrm>
        <a:graphic>
          <a:graphicData uri="http://schemas.openxmlformats.org/presentationml/2006/ole">
            <mc:AlternateContent xmlns:mc="http://schemas.openxmlformats.org/markup-compatibility/2006">
              <mc:Choice xmlns:v="urn:schemas-microsoft-com:vml" Requires="v">
                <p:oleObj spid="_x0000_s200730" name="Equation" r:id="rId3" imgW="3162300" imgH="558800" progId="Equation.DSMT4">
                  <p:embed/>
                </p:oleObj>
              </mc:Choice>
              <mc:Fallback>
                <p:oleObj name="Equation" r:id="rId3" imgW="3162300" imgH="558800" progId="Equation.DSMT4">
                  <p:embed/>
                  <p:pic>
                    <p:nvPicPr>
                      <p:cNvPr id="0" name=""/>
                      <p:cNvPicPr/>
                      <p:nvPr/>
                    </p:nvPicPr>
                    <p:blipFill>
                      <a:blip r:embed="rId4"/>
                      <a:stretch>
                        <a:fillRect/>
                      </a:stretch>
                    </p:blipFill>
                    <p:spPr>
                      <a:xfrm>
                        <a:off x="606425" y="1295400"/>
                        <a:ext cx="7546975" cy="1339424"/>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3160182856"/>
              </p:ext>
            </p:extLst>
          </p:nvPr>
        </p:nvGraphicFramePr>
        <p:xfrm>
          <a:off x="1554163" y="2514600"/>
          <a:ext cx="5668962" cy="1247775"/>
        </p:xfrm>
        <a:graphic>
          <a:graphicData uri="http://schemas.openxmlformats.org/presentationml/2006/ole">
            <mc:AlternateContent xmlns:mc="http://schemas.openxmlformats.org/markup-compatibility/2006">
              <mc:Choice xmlns:v="urn:schemas-microsoft-com:vml" Requires="v">
                <p:oleObj spid="_x0000_s200731" name="Equation" r:id="rId5" imgW="2374900" imgH="520700" progId="Equation.DSMT4">
                  <p:embed/>
                </p:oleObj>
              </mc:Choice>
              <mc:Fallback>
                <p:oleObj name="Equation" r:id="rId5" imgW="2374900" imgH="520700" progId="Equation.DSMT4">
                  <p:embed/>
                  <p:pic>
                    <p:nvPicPr>
                      <p:cNvPr id="0" name=""/>
                      <p:cNvPicPr/>
                      <p:nvPr/>
                    </p:nvPicPr>
                    <p:blipFill>
                      <a:blip r:embed="rId6"/>
                      <a:stretch>
                        <a:fillRect/>
                      </a:stretch>
                    </p:blipFill>
                    <p:spPr>
                      <a:xfrm>
                        <a:off x="1554163" y="2514600"/>
                        <a:ext cx="5668962" cy="1247775"/>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3958692952"/>
              </p:ext>
            </p:extLst>
          </p:nvPr>
        </p:nvGraphicFramePr>
        <p:xfrm>
          <a:off x="457200" y="3773374"/>
          <a:ext cx="2759075" cy="1247775"/>
        </p:xfrm>
        <a:graphic>
          <a:graphicData uri="http://schemas.openxmlformats.org/presentationml/2006/ole">
            <mc:AlternateContent xmlns:mc="http://schemas.openxmlformats.org/markup-compatibility/2006">
              <mc:Choice xmlns:v="urn:schemas-microsoft-com:vml" Requires="v">
                <p:oleObj spid="_x0000_s200732" name="Equation" r:id="rId7" imgW="1155700" imgH="520700" progId="Equation.DSMT4">
                  <p:embed/>
                </p:oleObj>
              </mc:Choice>
              <mc:Fallback>
                <p:oleObj name="Equation" r:id="rId7" imgW="1155700" imgH="520700" progId="Equation.DSMT4">
                  <p:embed/>
                  <p:pic>
                    <p:nvPicPr>
                      <p:cNvPr id="0" name=""/>
                      <p:cNvPicPr/>
                      <p:nvPr/>
                    </p:nvPicPr>
                    <p:blipFill>
                      <a:blip r:embed="rId8"/>
                      <a:stretch>
                        <a:fillRect/>
                      </a:stretch>
                    </p:blipFill>
                    <p:spPr>
                      <a:xfrm>
                        <a:off x="457200" y="3773374"/>
                        <a:ext cx="2759075" cy="1247775"/>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1691607094"/>
              </p:ext>
            </p:extLst>
          </p:nvPr>
        </p:nvGraphicFramePr>
        <p:xfrm>
          <a:off x="471488" y="5108575"/>
          <a:ext cx="2971800" cy="1216025"/>
        </p:xfrm>
        <a:graphic>
          <a:graphicData uri="http://schemas.openxmlformats.org/presentationml/2006/ole">
            <mc:AlternateContent xmlns:mc="http://schemas.openxmlformats.org/markup-compatibility/2006">
              <mc:Choice xmlns:v="urn:schemas-microsoft-com:vml" Requires="v">
                <p:oleObj spid="_x0000_s200733" name="Equation" r:id="rId9" imgW="1244600" imgH="508000" progId="Equation.DSMT4">
                  <p:embed/>
                </p:oleObj>
              </mc:Choice>
              <mc:Fallback>
                <p:oleObj name="Equation" r:id="rId9" imgW="1244600" imgH="508000" progId="Equation.DSMT4">
                  <p:embed/>
                  <p:pic>
                    <p:nvPicPr>
                      <p:cNvPr id="0" name=""/>
                      <p:cNvPicPr/>
                      <p:nvPr/>
                    </p:nvPicPr>
                    <p:blipFill>
                      <a:blip r:embed="rId10"/>
                      <a:stretch>
                        <a:fillRect/>
                      </a:stretch>
                    </p:blipFill>
                    <p:spPr>
                      <a:xfrm>
                        <a:off x="471488" y="5108575"/>
                        <a:ext cx="2971800" cy="1216025"/>
                      </a:xfrm>
                      <a:prstGeom prst="rect">
                        <a:avLst/>
                      </a:prstGeom>
                    </p:spPr>
                  </p:pic>
                </p:oleObj>
              </mc:Fallback>
            </mc:AlternateContent>
          </a:graphicData>
        </a:graphic>
      </p:graphicFrame>
      <p:pic>
        <p:nvPicPr>
          <p:cNvPr id="10" name="Picture 9" descr="photo.JPG"/>
          <p:cNvPicPr>
            <a:picLocks noChangeAspect="1"/>
          </p:cNvPicPr>
          <p:nvPr/>
        </p:nvPicPr>
        <p:blipFill rotWithShape="1">
          <a:blip r:embed="rId11">
            <a:extLst>
              <a:ext uri="{28A0092B-C50C-407E-A947-70E740481C1C}">
                <a14:useLocalDpi xmlns:a14="http://schemas.microsoft.com/office/drawing/2010/main" val="0"/>
              </a:ext>
            </a:extLst>
          </a:blip>
          <a:srcRect l="19608" t="21424" r="18297" b="16501"/>
          <a:stretch/>
        </p:blipFill>
        <p:spPr>
          <a:xfrm>
            <a:off x="4648200" y="3753486"/>
            <a:ext cx="3572356" cy="2678483"/>
          </a:xfrm>
          <a:prstGeom prst="rect">
            <a:avLst/>
          </a:prstGeom>
        </p:spPr>
      </p:pic>
    </p:spTree>
    <p:extLst>
      <p:ext uri="{BB962C8B-B14F-4D97-AF65-F5344CB8AC3E}">
        <p14:creationId xmlns:p14="http://schemas.microsoft.com/office/powerpoint/2010/main" val="238356756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Yukawa Couplings</a:t>
            </a:r>
            <a:endParaRPr lang="en-US" dirty="0"/>
          </a:p>
        </p:txBody>
      </p:sp>
      <p:sp>
        <p:nvSpPr>
          <p:cNvPr id="3" name="Date Placeholder 2"/>
          <p:cNvSpPr>
            <a:spLocks noGrp="1"/>
          </p:cNvSpPr>
          <p:nvPr>
            <p:ph type="dt" sz="half" idx="10"/>
          </p:nvPr>
        </p:nvSpPr>
        <p:spPr/>
        <p:txBody>
          <a:bodyPr/>
          <a:lstStyle/>
          <a:p>
            <a:fld id="{0699EDAD-26C3-454D-9823-93D4A7BC0136}" type="datetime5">
              <a:rPr lang="en-US" smtClean="0"/>
              <a:t>18-Dec-13</a:t>
            </a:fld>
            <a:endParaRPr lang="en-US"/>
          </a:p>
        </p:txBody>
      </p:sp>
      <p:sp>
        <p:nvSpPr>
          <p:cNvPr id="4" name="Footer Placeholder 3"/>
          <p:cNvSpPr>
            <a:spLocks noGrp="1"/>
          </p:cNvSpPr>
          <p:nvPr>
            <p:ph type="ftr" sz="quarter" idx="11"/>
          </p:nvPr>
        </p:nvSpPr>
        <p:spPr/>
        <p:txBody>
          <a:bodyPr/>
          <a:lstStyle/>
          <a:p>
            <a:pPr>
              <a:defRPr/>
            </a:pPr>
            <a:r>
              <a:rPr lang="en-US" smtClean="0"/>
              <a:t>Sridhara Dasu (Wisconsin)</a:t>
            </a:r>
            <a:endParaRPr lang="en-US"/>
          </a:p>
        </p:txBody>
      </p:sp>
      <p:sp>
        <p:nvSpPr>
          <p:cNvPr id="5" name="Slide Number Placeholder 4"/>
          <p:cNvSpPr>
            <a:spLocks noGrp="1"/>
          </p:cNvSpPr>
          <p:nvPr>
            <p:ph type="sldNum" sz="quarter" idx="12"/>
          </p:nvPr>
        </p:nvSpPr>
        <p:spPr/>
        <p:txBody>
          <a:bodyPr/>
          <a:lstStyle/>
          <a:p>
            <a:fld id="{17500E5D-682D-9043-B9E9-7C255E8153BC}" type="slidenum">
              <a:rPr lang="en-US" smtClean="0"/>
              <a:pPr/>
              <a:t>34</a:t>
            </a:fld>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1225842990"/>
              </p:ext>
            </p:extLst>
          </p:nvPr>
        </p:nvGraphicFramePr>
        <p:xfrm>
          <a:off x="228600" y="1295400"/>
          <a:ext cx="5486400" cy="2218969"/>
        </p:xfrm>
        <a:graphic>
          <a:graphicData uri="http://schemas.openxmlformats.org/presentationml/2006/ole">
            <mc:AlternateContent xmlns:mc="http://schemas.openxmlformats.org/markup-compatibility/2006">
              <mc:Choice xmlns:v="urn:schemas-microsoft-com:vml" Requires="v">
                <p:oleObj spid="_x0000_s201758" name="Equation" r:id="rId3" imgW="2362200" imgH="952500" progId="Equation.DSMT4">
                  <p:embed/>
                </p:oleObj>
              </mc:Choice>
              <mc:Fallback>
                <p:oleObj name="Equation" r:id="rId3" imgW="2362200" imgH="952500" progId="Equation.DSMT4">
                  <p:embed/>
                  <p:pic>
                    <p:nvPicPr>
                      <p:cNvPr id="0" name=""/>
                      <p:cNvPicPr/>
                      <p:nvPr/>
                    </p:nvPicPr>
                    <p:blipFill>
                      <a:blip r:embed="rId4"/>
                      <a:stretch>
                        <a:fillRect/>
                      </a:stretch>
                    </p:blipFill>
                    <p:spPr>
                      <a:xfrm>
                        <a:off x="228600" y="1295400"/>
                        <a:ext cx="5486400" cy="2218969"/>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2508312247"/>
              </p:ext>
            </p:extLst>
          </p:nvPr>
        </p:nvGraphicFramePr>
        <p:xfrm>
          <a:off x="228600" y="3505200"/>
          <a:ext cx="5062343" cy="1403357"/>
        </p:xfrm>
        <a:graphic>
          <a:graphicData uri="http://schemas.openxmlformats.org/presentationml/2006/ole">
            <mc:AlternateContent xmlns:mc="http://schemas.openxmlformats.org/markup-compatibility/2006">
              <mc:Choice xmlns:v="urn:schemas-microsoft-com:vml" Requires="v">
                <p:oleObj spid="_x0000_s201759" name="Equation" r:id="rId5" imgW="2298700" imgH="635000" progId="Equation.DSMT4">
                  <p:embed/>
                </p:oleObj>
              </mc:Choice>
              <mc:Fallback>
                <p:oleObj name="Equation" r:id="rId5" imgW="2298700" imgH="635000" progId="Equation.DSMT4">
                  <p:embed/>
                  <p:pic>
                    <p:nvPicPr>
                      <p:cNvPr id="0" name=""/>
                      <p:cNvPicPr/>
                      <p:nvPr/>
                    </p:nvPicPr>
                    <p:blipFill>
                      <a:blip r:embed="rId6"/>
                      <a:stretch>
                        <a:fillRect/>
                      </a:stretch>
                    </p:blipFill>
                    <p:spPr>
                      <a:xfrm>
                        <a:off x="228600" y="3505200"/>
                        <a:ext cx="5062343" cy="1403357"/>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1220188616"/>
              </p:ext>
            </p:extLst>
          </p:nvPr>
        </p:nvGraphicFramePr>
        <p:xfrm>
          <a:off x="228600" y="4800600"/>
          <a:ext cx="4572195" cy="1012585"/>
        </p:xfrm>
        <a:graphic>
          <a:graphicData uri="http://schemas.openxmlformats.org/presentationml/2006/ole">
            <mc:AlternateContent xmlns:mc="http://schemas.openxmlformats.org/markup-compatibility/2006">
              <mc:Choice xmlns:v="urn:schemas-microsoft-com:vml" Requires="v">
                <p:oleObj spid="_x0000_s201760" name="Equation" r:id="rId7" imgW="1841500" imgH="406400" progId="Equation.DSMT4">
                  <p:embed/>
                </p:oleObj>
              </mc:Choice>
              <mc:Fallback>
                <p:oleObj name="Equation" r:id="rId7" imgW="1841500" imgH="406400" progId="Equation.DSMT4">
                  <p:embed/>
                  <p:pic>
                    <p:nvPicPr>
                      <p:cNvPr id="0" name=""/>
                      <p:cNvPicPr/>
                      <p:nvPr/>
                    </p:nvPicPr>
                    <p:blipFill>
                      <a:blip r:embed="rId8"/>
                      <a:stretch>
                        <a:fillRect/>
                      </a:stretch>
                    </p:blipFill>
                    <p:spPr>
                      <a:xfrm>
                        <a:off x="228600" y="4800600"/>
                        <a:ext cx="4572195" cy="1012585"/>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1178408323"/>
              </p:ext>
            </p:extLst>
          </p:nvPr>
        </p:nvGraphicFramePr>
        <p:xfrm>
          <a:off x="228600" y="5562600"/>
          <a:ext cx="7662863" cy="954088"/>
        </p:xfrm>
        <a:graphic>
          <a:graphicData uri="http://schemas.openxmlformats.org/presentationml/2006/ole">
            <mc:AlternateContent xmlns:mc="http://schemas.openxmlformats.org/markup-compatibility/2006">
              <mc:Choice xmlns:v="urn:schemas-microsoft-com:vml" Requires="v">
                <p:oleObj spid="_x0000_s201761" name="Equation" r:id="rId9" imgW="3276600" imgH="406400" progId="Equation.DSMT4">
                  <p:embed/>
                </p:oleObj>
              </mc:Choice>
              <mc:Fallback>
                <p:oleObj name="Equation" r:id="rId9" imgW="3276600" imgH="406400" progId="Equation.DSMT4">
                  <p:embed/>
                  <p:pic>
                    <p:nvPicPr>
                      <p:cNvPr id="0" name=""/>
                      <p:cNvPicPr/>
                      <p:nvPr/>
                    </p:nvPicPr>
                    <p:blipFill>
                      <a:blip r:embed="rId10"/>
                      <a:stretch>
                        <a:fillRect/>
                      </a:stretch>
                    </p:blipFill>
                    <p:spPr>
                      <a:xfrm>
                        <a:off x="228600" y="5562600"/>
                        <a:ext cx="7662863" cy="954088"/>
                      </a:xfrm>
                      <a:prstGeom prst="rect">
                        <a:avLst/>
                      </a:prstGeom>
                    </p:spPr>
                  </p:pic>
                </p:oleObj>
              </mc:Fallback>
            </mc:AlternateContent>
          </a:graphicData>
        </a:graphic>
      </p:graphicFrame>
    </p:spTree>
    <p:extLst>
      <p:ext uri="{BB962C8B-B14F-4D97-AF65-F5344CB8AC3E}">
        <p14:creationId xmlns:p14="http://schemas.microsoft.com/office/powerpoint/2010/main" val="325570135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rtlCol="0">
            <a:normAutofit/>
          </a:bodyPr>
          <a:lstStyle/>
          <a:p>
            <a:pPr fontAlgn="auto">
              <a:spcAft>
                <a:spcPts val="0"/>
              </a:spcAft>
              <a:defRPr/>
            </a:pPr>
            <a:r>
              <a:rPr lang="en-US" dirty="0" smtClean="0">
                <a:ea typeface="+mj-ea"/>
              </a:rPr>
              <a:t>Electro-Weak Symmetry Breaking</a:t>
            </a:r>
          </a:p>
        </p:txBody>
      </p:sp>
      <p:sp>
        <p:nvSpPr>
          <p:cNvPr id="17" name="Date Placeholder 16"/>
          <p:cNvSpPr>
            <a:spLocks noGrp="1"/>
          </p:cNvSpPr>
          <p:nvPr>
            <p:ph type="dt" sz="half" idx="14"/>
          </p:nvPr>
        </p:nvSpPr>
        <p:spPr/>
        <p:txBody>
          <a:bodyPr/>
          <a:lstStyle/>
          <a:p>
            <a:fld id="{29180C97-1ED6-E74E-B8C7-32373768AD61}" type="datetime5">
              <a:rPr lang="en-US" smtClean="0"/>
              <a:t>18-Dec-13</a:t>
            </a:fld>
            <a:endParaRPr lang="en-US" dirty="0"/>
          </a:p>
        </p:txBody>
      </p:sp>
      <p:sp>
        <p:nvSpPr>
          <p:cNvPr id="19" name="Footer Placeholder 18"/>
          <p:cNvSpPr>
            <a:spLocks noGrp="1"/>
          </p:cNvSpPr>
          <p:nvPr>
            <p:ph type="ftr" sz="quarter" idx="15"/>
          </p:nvPr>
        </p:nvSpPr>
        <p:spPr/>
        <p:txBody>
          <a:bodyPr/>
          <a:lstStyle/>
          <a:p>
            <a:pPr>
              <a:defRPr/>
            </a:pPr>
            <a:r>
              <a:rPr lang="en-US" smtClean="0"/>
              <a:t>Sridhara Dasu (Wisconsin)</a:t>
            </a:r>
            <a:endParaRPr lang="en-US" dirty="0"/>
          </a:p>
        </p:txBody>
      </p:sp>
      <p:sp>
        <p:nvSpPr>
          <p:cNvPr id="18" name="Slide Number Placeholder 17"/>
          <p:cNvSpPr>
            <a:spLocks noGrp="1"/>
          </p:cNvSpPr>
          <p:nvPr>
            <p:ph type="sldNum" sz="quarter" idx="16"/>
          </p:nvPr>
        </p:nvSpPr>
        <p:spPr/>
        <p:txBody>
          <a:bodyPr/>
          <a:lstStyle/>
          <a:p>
            <a:fld id="{E87E27F9-5CC0-CC45-BC5B-797BA14D6A81}" type="slidenum">
              <a:rPr lang="en-US"/>
              <a:pPr/>
              <a:t>35</a:t>
            </a:fld>
            <a:endParaRPr lang="en-US"/>
          </a:p>
        </p:txBody>
      </p:sp>
      <p:pic>
        <p:nvPicPr>
          <p:cNvPr id="7" name="Picture 6" descr="higgsPotential.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5638" y="1371600"/>
            <a:ext cx="5549562" cy="4571997"/>
          </a:xfrm>
          <a:prstGeom prst="rect">
            <a:avLst/>
          </a:prstGeom>
        </p:spPr>
      </p:pic>
      <p:sp>
        <p:nvSpPr>
          <p:cNvPr id="2" name="Text Placeholder 1"/>
          <p:cNvSpPr>
            <a:spLocks noGrp="1"/>
          </p:cNvSpPr>
          <p:nvPr>
            <p:ph type="body" sz="quarter" idx="13"/>
          </p:nvPr>
        </p:nvSpPr>
        <p:spPr>
          <a:xfrm>
            <a:off x="0" y="1219200"/>
            <a:ext cx="8839200" cy="4953000"/>
          </a:xfrm>
        </p:spPr>
        <p:txBody>
          <a:bodyPr/>
          <a:lstStyle/>
          <a:p>
            <a:r>
              <a:rPr lang="en-US" sz="2400" dirty="0" smtClean="0">
                <a:solidFill>
                  <a:srgbClr val="FF0000"/>
                </a:solidFill>
              </a:rPr>
              <a:t>50 years ago, gauge theory unified electro-weak interactions, but could not </a:t>
            </a:r>
            <a:br>
              <a:rPr lang="en-US" sz="2400" dirty="0" smtClean="0">
                <a:solidFill>
                  <a:srgbClr val="FF0000"/>
                </a:solidFill>
              </a:rPr>
            </a:br>
            <a:r>
              <a:rPr lang="en-US" sz="2400" dirty="0" smtClean="0">
                <a:solidFill>
                  <a:srgbClr val="FF0000"/>
                </a:solidFill>
              </a:rPr>
              <a:t>accommodate</a:t>
            </a:r>
            <a:br>
              <a:rPr lang="en-US" sz="2400" dirty="0" smtClean="0">
                <a:solidFill>
                  <a:srgbClr val="FF0000"/>
                </a:solidFill>
              </a:rPr>
            </a:br>
            <a:r>
              <a:rPr lang="en-US" sz="2400" dirty="0" smtClean="0">
                <a:solidFill>
                  <a:srgbClr val="FF0000"/>
                </a:solidFill>
              </a:rPr>
              <a:t>non-zero</a:t>
            </a:r>
            <a:br>
              <a:rPr lang="en-US" sz="2400" dirty="0" smtClean="0">
                <a:solidFill>
                  <a:srgbClr val="FF0000"/>
                </a:solidFill>
              </a:rPr>
            </a:br>
            <a:r>
              <a:rPr lang="en-US" sz="2400" dirty="0" smtClean="0">
                <a:solidFill>
                  <a:srgbClr val="FF0000"/>
                </a:solidFill>
              </a:rPr>
              <a:t>masses for</a:t>
            </a:r>
            <a:br>
              <a:rPr lang="en-US" sz="2400" dirty="0" smtClean="0">
                <a:solidFill>
                  <a:srgbClr val="FF0000"/>
                </a:solidFill>
              </a:rPr>
            </a:br>
            <a:r>
              <a:rPr lang="en-US" sz="2400" dirty="0" smtClean="0">
                <a:solidFill>
                  <a:srgbClr val="FF0000"/>
                </a:solidFill>
              </a:rPr>
              <a:t>W</a:t>
            </a:r>
            <a:r>
              <a:rPr lang="en-US" sz="2400" baseline="30000" dirty="0" smtClean="0">
                <a:solidFill>
                  <a:srgbClr val="FF0000"/>
                </a:solidFill>
              </a:rPr>
              <a:t>±</a:t>
            </a:r>
            <a:r>
              <a:rPr lang="en-US" sz="2400" dirty="0" smtClean="0">
                <a:solidFill>
                  <a:srgbClr val="FF0000"/>
                </a:solidFill>
              </a:rPr>
              <a:t> &amp; Z</a:t>
            </a:r>
          </a:p>
          <a:p>
            <a:endParaRPr lang="en-US" sz="2000" baseline="30000" dirty="0" smtClean="0">
              <a:solidFill>
                <a:srgbClr val="FF0000"/>
              </a:solidFill>
            </a:endParaRPr>
          </a:p>
          <a:p>
            <a:endParaRPr lang="en-US" sz="2000" baseline="30000" dirty="0">
              <a:solidFill>
                <a:srgbClr val="FF0000"/>
              </a:solidFill>
            </a:endParaRPr>
          </a:p>
          <a:p>
            <a:endParaRPr lang="en-US" sz="2400" baseline="30000" dirty="0" smtClean="0">
              <a:solidFill>
                <a:srgbClr val="FF0000"/>
              </a:solidFill>
            </a:endParaRPr>
          </a:p>
          <a:p>
            <a:endParaRPr lang="en-US" sz="2400" baseline="30000" dirty="0">
              <a:solidFill>
                <a:srgbClr val="FF0000"/>
              </a:solidFill>
            </a:endParaRPr>
          </a:p>
          <a:p>
            <a:endParaRPr lang="en-US" sz="2400" baseline="30000" dirty="0" smtClean="0">
              <a:solidFill>
                <a:srgbClr val="FF0000"/>
              </a:solidFill>
            </a:endParaRPr>
          </a:p>
          <a:p>
            <a:endParaRPr lang="en-US" sz="2400" baseline="30000" dirty="0">
              <a:solidFill>
                <a:srgbClr val="FF0000"/>
              </a:solidFill>
            </a:endParaRPr>
          </a:p>
          <a:p>
            <a:endParaRPr lang="en-US" sz="2400" baseline="30000" dirty="0" smtClean="0">
              <a:solidFill>
                <a:srgbClr val="FF0000"/>
              </a:solidFill>
            </a:endParaRPr>
          </a:p>
          <a:p>
            <a:endParaRPr lang="en-US" sz="2400" baseline="30000" dirty="0">
              <a:solidFill>
                <a:srgbClr val="FF0000"/>
              </a:solidFill>
            </a:endParaRPr>
          </a:p>
          <a:p>
            <a:r>
              <a:rPr lang="en-US" sz="2400" dirty="0" smtClean="0">
                <a:solidFill>
                  <a:srgbClr val="0000FF"/>
                </a:solidFill>
              </a:rPr>
              <a:t>	Introduction of a doublet of complex scalar fields with peculiar 	  potential provided masses for </a:t>
            </a:r>
            <a:r>
              <a:rPr lang="en-US" sz="2400" dirty="0">
                <a:solidFill>
                  <a:srgbClr val="0000FF"/>
                </a:solidFill>
              </a:rPr>
              <a:t>W</a:t>
            </a:r>
            <a:r>
              <a:rPr lang="en-US" sz="2400" baseline="30000" dirty="0">
                <a:solidFill>
                  <a:srgbClr val="0000FF"/>
                </a:solidFill>
              </a:rPr>
              <a:t>±</a:t>
            </a:r>
            <a:r>
              <a:rPr lang="en-US" sz="2400" dirty="0">
                <a:solidFill>
                  <a:srgbClr val="0000FF"/>
                </a:solidFill>
              </a:rPr>
              <a:t> &amp; </a:t>
            </a:r>
            <a:r>
              <a:rPr lang="en-US" sz="2400" dirty="0" smtClean="0">
                <a:solidFill>
                  <a:srgbClr val="0000FF"/>
                </a:solidFill>
              </a:rPr>
              <a:t>Z and left </a:t>
            </a:r>
            <a:r>
              <a:rPr lang="en-US" sz="2400" dirty="0" smtClean="0">
                <a:solidFill>
                  <a:srgbClr val="0000FF"/>
                </a:solidFill>
                <a:latin typeface="Symbol" charset="2"/>
                <a:cs typeface="Symbol" charset="2"/>
              </a:rPr>
              <a:t>g</a:t>
            </a:r>
            <a:r>
              <a:rPr lang="en-US" sz="2400" dirty="0" smtClean="0">
                <a:solidFill>
                  <a:srgbClr val="0000FF"/>
                </a:solidFill>
              </a:rPr>
              <a:t> massless! </a:t>
            </a:r>
            <a:endParaRPr lang="en-US" sz="2400" dirty="0">
              <a:solidFill>
                <a:srgbClr val="0000FF"/>
              </a:solidFill>
            </a:endParaRPr>
          </a:p>
        </p:txBody>
      </p:sp>
      <p:sp>
        <p:nvSpPr>
          <p:cNvPr id="3" name="TextBox 2"/>
          <p:cNvSpPr txBox="1"/>
          <p:nvPr/>
        </p:nvSpPr>
        <p:spPr>
          <a:xfrm>
            <a:off x="7239000" y="2926140"/>
            <a:ext cx="1676400" cy="1569660"/>
          </a:xfrm>
          <a:prstGeom prst="rect">
            <a:avLst/>
          </a:prstGeom>
          <a:noFill/>
          <a:ln w="38100" cmpd="sng">
            <a:solidFill>
              <a:srgbClr val="008000"/>
            </a:solidFill>
          </a:ln>
        </p:spPr>
        <p:txBody>
          <a:bodyPr wrap="square" rtlCol="0">
            <a:spAutoFit/>
          </a:bodyPr>
          <a:lstStyle/>
          <a:p>
            <a:pPr algn="ctr"/>
            <a:r>
              <a:rPr lang="en-US" sz="2400" b="1" dirty="0" smtClean="0">
                <a:solidFill>
                  <a:srgbClr val="008000"/>
                </a:solidFill>
              </a:rPr>
              <a:t>Predicted a remnant scalar particle!</a:t>
            </a:r>
            <a:endParaRPr lang="en-US" sz="2400" b="1" dirty="0">
              <a:solidFill>
                <a:srgbClr val="008000"/>
              </a:solidFill>
            </a:endParaRPr>
          </a:p>
        </p:txBody>
      </p:sp>
      <p:sp>
        <p:nvSpPr>
          <p:cNvPr id="4" name="TextBox 3"/>
          <p:cNvSpPr txBox="1"/>
          <p:nvPr/>
        </p:nvSpPr>
        <p:spPr>
          <a:xfrm>
            <a:off x="38100" y="3733800"/>
            <a:ext cx="2819400" cy="1569660"/>
          </a:xfrm>
          <a:prstGeom prst="rect">
            <a:avLst/>
          </a:prstGeom>
          <a:noFill/>
        </p:spPr>
        <p:txBody>
          <a:bodyPr wrap="square" rtlCol="0">
            <a:spAutoFit/>
          </a:bodyPr>
          <a:lstStyle/>
          <a:p>
            <a:pPr algn="ctr"/>
            <a:r>
              <a:rPr lang="en-US" sz="2400" b="1" dirty="0">
                <a:solidFill>
                  <a:srgbClr val="FF42F7"/>
                </a:solidFill>
              </a:rPr>
              <a:t>C</a:t>
            </a:r>
            <a:r>
              <a:rPr lang="en-US" sz="2400" b="1" dirty="0" smtClean="0">
                <a:solidFill>
                  <a:srgbClr val="FF42F7"/>
                </a:solidFill>
              </a:rPr>
              <a:t>oupling to Higgs field provides masses to matter particles!!</a:t>
            </a:r>
            <a:endParaRPr lang="en-US" sz="2400" b="1" dirty="0">
              <a:solidFill>
                <a:srgbClr val="FF42F7"/>
              </a:solidFill>
            </a:endParaRPr>
          </a:p>
        </p:txBody>
      </p:sp>
    </p:spTree>
    <p:extLst>
      <p:ext uri="{BB962C8B-B14F-4D97-AF65-F5344CB8AC3E}">
        <p14:creationId xmlns:p14="http://schemas.microsoft.com/office/powerpoint/2010/main" val="28231132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animBg="1"/>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Decays to ZZ to 4-light leptons</a:t>
            </a:r>
            <a:endParaRPr lang="en-US" dirty="0"/>
          </a:p>
        </p:txBody>
      </p:sp>
      <p:sp>
        <p:nvSpPr>
          <p:cNvPr id="4" name="Date Placeholder 3"/>
          <p:cNvSpPr>
            <a:spLocks noGrp="1"/>
          </p:cNvSpPr>
          <p:nvPr>
            <p:ph type="dt" sz="half" idx="14"/>
          </p:nvPr>
        </p:nvSpPr>
        <p:spPr/>
        <p:txBody>
          <a:bodyPr/>
          <a:lstStyle/>
          <a:p>
            <a:fld id="{987CFAEA-5052-134A-8741-6204D55794B8}" type="datetime5">
              <a:rPr lang="en-US" smtClean="0"/>
              <a:t>18-Dec-13</a:t>
            </a:fld>
            <a:endParaRPr lang="en-US"/>
          </a:p>
        </p:txBody>
      </p:sp>
      <p:sp>
        <p:nvSpPr>
          <p:cNvPr id="5" name="Footer Placeholder 4"/>
          <p:cNvSpPr>
            <a:spLocks noGrp="1"/>
          </p:cNvSpPr>
          <p:nvPr>
            <p:ph type="ftr" sz="quarter" idx="15"/>
          </p:nvPr>
        </p:nvSpPr>
        <p:spPr/>
        <p:txBody>
          <a:bodyPr/>
          <a:lstStyle/>
          <a:p>
            <a:pPr>
              <a:defRPr/>
            </a:pPr>
            <a:r>
              <a:rPr lang="en-US" smtClean="0"/>
              <a:t>Sridhara Dasu (Wisconsin)</a:t>
            </a:r>
            <a:endParaRPr lang="en-US"/>
          </a:p>
        </p:txBody>
      </p:sp>
      <p:sp>
        <p:nvSpPr>
          <p:cNvPr id="6" name="Slide Number Placeholder 5"/>
          <p:cNvSpPr>
            <a:spLocks noGrp="1"/>
          </p:cNvSpPr>
          <p:nvPr>
            <p:ph type="sldNum" sz="quarter" idx="16"/>
          </p:nvPr>
        </p:nvSpPr>
        <p:spPr/>
        <p:txBody>
          <a:bodyPr/>
          <a:lstStyle/>
          <a:p>
            <a:fld id="{DC639356-365C-4545-A286-1563346C0423}" type="slidenum">
              <a:rPr lang="en-US" smtClean="0"/>
              <a:pPr/>
              <a:t>36</a:t>
            </a:fld>
            <a:endParaRPr lang="en-US"/>
          </a:p>
        </p:txBody>
      </p:sp>
      <p:pic>
        <p:nvPicPr>
          <p:cNvPr id="10" name="Picture 8"/>
          <p:cNvPicPr>
            <a:picLocks noChangeAspect="1" noChangeArrowheads="1"/>
          </p:cNvPicPr>
          <p:nvPr/>
        </p:nvPicPr>
        <p:blipFill>
          <a:blip r:embed="rId2"/>
          <a:srcRect/>
          <a:stretch>
            <a:fillRect/>
          </a:stretch>
        </p:blipFill>
        <p:spPr bwMode="auto">
          <a:xfrm>
            <a:off x="75758" y="5029200"/>
            <a:ext cx="1905442" cy="1402117"/>
          </a:xfrm>
          <a:prstGeom prst="rect">
            <a:avLst/>
          </a:prstGeom>
          <a:ln>
            <a:noFill/>
          </a:ln>
          <a:effectLst>
            <a:outerShdw blurRad="292100" dist="139700" dir="2700000" algn="tl" rotWithShape="0">
              <a:srgbClr val="333333">
                <a:alpha val="65000"/>
              </a:srgbClr>
            </a:outerShdw>
          </a:effectLst>
        </p:spPr>
      </p:pic>
      <p:grpSp>
        <p:nvGrpSpPr>
          <p:cNvPr id="11" name="Group 10"/>
          <p:cNvGrpSpPr/>
          <p:nvPr/>
        </p:nvGrpSpPr>
        <p:grpSpPr>
          <a:xfrm>
            <a:off x="-82771" y="3991570"/>
            <a:ext cx="2667442" cy="923330"/>
            <a:chOff x="228600" y="4486870"/>
            <a:chExt cx="2667442" cy="923330"/>
          </a:xfrm>
        </p:grpSpPr>
        <p:cxnSp>
          <p:nvCxnSpPr>
            <p:cNvPr id="12" name="Straight Arrow Connector 11"/>
            <p:cNvCxnSpPr/>
            <p:nvPr/>
          </p:nvCxnSpPr>
          <p:spPr>
            <a:xfrm>
              <a:off x="1981200" y="5105400"/>
              <a:ext cx="914842" cy="0"/>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228600" y="4486870"/>
              <a:ext cx="2133600" cy="923330"/>
            </a:xfrm>
            <a:prstGeom prst="rect">
              <a:avLst/>
            </a:prstGeom>
            <a:noFill/>
          </p:spPr>
          <p:txBody>
            <a:bodyPr wrap="square" rtlCol="0">
              <a:spAutoFit/>
            </a:bodyPr>
            <a:lstStyle/>
            <a:p>
              <a:pPr algn="ctr"/>
              <a:r>
                <a:rPr lang="en-US" dirty="0" smtClean="0">
                  <a:solidFill>
                    <a:srgbClr val="0000FF"/>
                  </a:solidFill>
                </a:rPr>
                <a:t>Clearly observe production of Z decay to 4 leptons</a:t>
              </a:r>
            </a:p>
          </p:txBody>
        </p:sp>
      </p:grpSp>
      <p:grpSp>
        <p:nvGrpSpPr>
          <p:cNvPr id="15" name="Group 14"/>
          <p:cNvGrpSpPr/>
          <p:nvPr/>
        </p:nvGrpSpPr>
        <p:grpSpPr>
          <a:xfrm>
            <a:off x="3276600" y="1447800"/>
            <a:ext cx="5961726" cy="2758068"/>
            <a:chOff x="2971800" y="3248593"/>
            <a:chExt cx="6159500" cy="2758068"/>
          </a:xfrm>
        </p:grpSpPr>
        <p:cxnSp>
          <p:nvCxnSpPr>
            <p:cNvPr id="16" name="Straight Arrow Connector 15"/>
            <p:cNvCxnSpPr/>
            <p:nvPr/>
          </p:nvCxnSpPr>
          <p:spPr>
            <a:xfrm flipH="1">
              <a:off x="2971800" y="4229964"/>
              <a:ext cx="3973292" cy="1776697"/>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6845300" y="3248593"/>
              <a:ext cx="2286000" cy="1754327"/>
            </a:xfrm>
            <a:prstGeom prst="rect">
              <a:avLst/>
            </a:prstGeom>
            <a:noFill/>
          </p:spPr>
          <p:txBody>
            <a:bodyPr wrap="square" rtlCol="0">
              <a:spAutoFit/>
            </a:bodyPr>
            <a:lstStyle/>
            <a:p>
              <a:pPr algn="ctr"/>
              <a:r>
                <a:rPr lang="en-US" dirty="0">
                  <a:solidFill>
                    <a:srgbClr val="FF0000"/>
                  </a:solidFill>
                </a:rPr>
                <a:t>C</a:t>
              </a:r>
              <a:r>
                <a:rPr lang="en-US" dirty="0" smtClean="0">
                  <a:solidFill>
                    <a:srgbClr val="FF0000"/>
                  </a:solidFill>
                </a:rPr>
                <a:t>luster of events rising above the background consistent at</a:t>
              </a:r>
              <a:br>
                <a:rPr lang="en-US" dirty="0" smtClean="0">
                  <a:solidFill>
                    <a:srgbClr val="FF0000"/>
                  </a:solidFill>
                </a:rPr>
              </a:br>
              <a:r>
                <a:rPr lang="en-US" dirty="0" smtClean="0">
                  <a:solidFill>
                    <a:srgbClr val="FF0000"/>
                  </a:solidFill>
                </a:rPr>
                <a:t>4.7</a:t>
              </a:r>
              <a:r>
                <a:rPr lang="en-US" dirty="0" smtClean="0">
                  <a:solidFill>
                    <a:srgbClr val="FF0000"/>
                  </a:solidFill>
                  <a:latin typeface="Symbol" charset="2"/>
                  <a:cs typeface="Symbol" charset="2"/>
                </a:rPr>
                <a:t>s</a:t>
              </a:r>
              <a:r>
                <a:rPr lang="en-US" dirty="0" smtClean="0">
                  <a:solidFill>
                    <a:srgbClr val="FF0000"/>
                  </a:solidFill>
                </a:rPr>
                <a:t> level with   </a:t>
              </a:r>
              <a:br>
                <a:rPr lang="en-US" dirty="0" smtClean="0">
                  <a:solidFill>
                    <a:srgbClr val="FF0000"/>
                  </a:solidFill>
                </a:rPr>
              </a:br>
              <a:r>
                <a:rPr lang="en-US" dirty="0" smtClean="0">
                  <a:solidFill>
                    <a:srgbClr val="FF0000"/>
                  </a:solidFill>
                </a:rPr>
                <a:t>SM Higgs signal</a:t>
              </a:r>
            </a:p>
          </p:txBody>
        </p:sp>
      </p:grpSp>
      <p:sp>
        <p:nvSpPr>
          <p:cNvPr id="20" name="TextBox 7"/>
          <p:cNvSpPr txBox="1">
            <a:spLocks noChangeArrowheads="1"/>
          </p:cNvSpPr>
          <p:nvPr/>
        </p:nvSpPr>
        <p:spPr bwMode="auto">
          <a:xfrm>
            <a:off x="6599237" y="990600"/>
            <a:ext cx="2316163" cy="369887"/>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sz="1800" dirty="0" smtClean="0"/>
              <a:t>CMS HIG-13-002</a:t>
            </a:r>
            <a:endParaRPr lang="en-US" sz="1800" dirty="0"/>
          </a:p>
        </p:txBody>
      </p:sp>
      <p:pic>
        <p:nvPicPr>
          <p:cNvPr id="7" name="Picture 6"/>
          <p:cNvPicPr>
            <a:picLocks noChangeAspect="1"/>
          </p:cNvPicPr>
          <p:nvPr/>
        </p:nvPicPr>
        <p:blipFill>
          <a:blip r:embed="rId3">
            <a:clrChange>
              <a:clrFrom>
                <a:srgbClr val="FFFFFF"/>
              </a:clrFrom>
              <a:clrTo>
                <a:srgbClr val="FFFFFF">
                  <a:alpha val="0"/>
                </a:srgbClr>
              </a:clrTo>
            </a:clrChange>
          </a:blip>
          <a:stretch>
            <a:fillRect/>
          </a:stretch>
        </p:blipFill>
        <p:spPr>
          <a:xfrm>
            <a:off x="1358125" y="1463675"/>
            <a:ext cx="6227869" cy="5029200"/>
          </a:xfrm>
          <a:prstGeom prst="rect">
            <a:avLst/>
          </a:prstGeom>
        </p:spPr>
      </p:pic>
      <p:grpSp>
        <p:nvGrpSpPr>
          <p:cNvPr id="26" name="Group 25"/>
          <p:cNvGrpSpPr/>
          <p:nvPr/>
        </p:nvGrpSpPr>
        <p:grpSpPr>
          <a:xfrm>
            <a:off x="4472060" y="4205868"/>
            <a:ext cx="4367140" cy="923330"/>
            <a:chOff x="4472060" y="4205868"/>
            <a:chExt cx="4367140" cy="923330"/>
          </a:xfrm>
        </p:grpSpPr>
        <p:sp>
          <p:nvSpPr>
            <p:cNvPr id="23" name="TextBox 22"/>
            <p:cNvSpPr txBox="1"/>
            <p:nvPr/>
          </p:nvSpPr>
          <p:spPr>
            <a:xfrm>
              <a:off x="7315200" y="4205868"/>
              <a:ext cx="1524000" cy="923330"/>
            </a:xfrm>
            <a:prstGeom prst="rect">
              <a:avLst/>
            </a:prstGeom>
            <a:noFill/>
          </p:spPr>
          <p:txBody>
            <a:bodyPr wrap="square" rtlCol="0">
              <a:spAutoFit/>
            </a:bodyPr>
            <a:lstStyle/>
            <a:p>
              <a:pPr algn="ctr"/>
              <a:r>
                <a:rPr lang="en-US" dirty="0" smtClean="0"/>
                <a:t>ZZ production for M</a:t>
              </a:r>
              <a:r>
                <a:rPr lang="en-US" baseline="-25000" dirty="0" smtClean="0"/>
                <a:t>4l</a:t>
              </a:r>
              <a:r>
                <a:rPr lang="en-US" dirty="0" smtClean="0"/>
                <a:t> &gt; 2M</a:t>
              </a:r>
              <a:r>
                <a:rPr lang="en-US" baseline="-25000" dirty="0" smtClean="0"/>
                <a:t>Z</a:t>
              </a:r>
              <a:endParaRPr lang="en-US" baseline="-25000" dirty="0"/>
            </a:p>
          </p:txBody>
        </p:sp>
        <p:cxnSp>
          <p:nvCxnSpPr>
            <p:cNvPr id="25" name="Straight Arrow Connector 24"/>
            <p:cNvCxnSpPr/>
            <p:nvPr/>
          </p:nvCxnSpPr>
          <p:spPr>
            <a:xfrm flipH="1">
              <a:off x="4472060" y="4495800"/>
              <a:ext cx="2995540" cy="4191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sp>
        <p:nvSpPr>
          <p:cNvPr id="18" name="TextBox 17"/>
          <p:cNvSpPr txBox="1"/>
          <p:nvPr/>
        </p:nvSpPr>
        <p:spPr>
          <a:xfrm rot="16200000">
            <a:off x="1645166" y="4910723"/>
            <a:ext cx="1905000" cy="338554"/>
          </a:xfrm>
          <a:prstGeom prst="rect">
            <a:avLst/>
          </a:prstGeom>
          <a:noFill/>
        </p:spPr>
        <p:txBody>
          <a:bodyPr wrap="square" rtlCol="0">
            <a:spAutoFit/>
          </a:bodyPr>
          <a:lstStyle/>
          <a:p>
            <a:pPr algn="ctr"/>
            <a:r>
              <a:rPr lang="en-US" sz="1600" dirty="0" smtClean="0">
                <a:solidFill>
                  <a:srgbClr val="0000FF"/>
                </a:solidFill>
              </a:rPr>
              <a:t>M</a:t>
            </a:r>
            <a:r>
              <a:rPr lang="en-US" sz="1600" baseline="-25000" dirty="0" smtClean="0">
                <a:solidFill>
                  <a:srgbClr val="0000FF"/>
                </a:solidFill>
              </a:rPr>
              <a:t>Z</a:t>
            </a:r>
            <a:r>
              <a:rPr lang="en-US" sz="1600" dirty="0" smtClean="0">
                <a:solidFill>
                  <a:srgbClr val="0000FF"/>
                </a:solidFill>
              </a:rPr>
              <a:t> = 91 </a:t>
            </a:r>
            <a:r>
              <a:rPr lang="en-US" sz="1600" dirty="0" err="1" smtClean="0">
                <a:solidFill>
                  <a:srgbClr val="0000FF"/>
                </a:solidFill>
              </a:rPr>
              <a:t>GeV</a:t>
            </a:r>
            <a:endParaRPr lang="en-US" sz="1600" dirty="0">
              <a:solidFill>
                <a:srgbClr val="0000FF"/>
              </a:solidFill>
            </a:endParaRPr>
          </a:p>
        </p:txBody>
      </p:sp>
      <p:sp>
        <p:nvSpPr>
          <p:cNvPr id="19" name="TextBox 18"/>
          <p:cNvSpPr txBox="1"/>
          <p:nvPr/>
        </p:nvSpPr>
        <p:spPr>
          <a:xfrm rot="16200000">
            <a:off x="1627420" y="3950570"/>
            <a:ext cx="2753294" cy="338554"/>
          </a:xfrm>
          <a:prstGeom prst="rect">
            <a:avLst/>
          </a:prstGeom>
          <a:noFill/>
        </p:spPr>
        <p:txBody>
          <a:bodyPr wrap="square" rtlCol="0">
            <a:spAutoFit/>
          </a:bodyPr>
          <a:lstStyle/>
          <a:p>
            <a:pPr algn="ctr"/>
            <a:r>
              <a:rPr lang="en-US" sz="1600" dirty="0" smtClean="0">
                <a:solidFill>
                  <a:srgbClr val="0000FF"/>
                </a:solidFill>
              </a:rPr>
              <a:t>125.8 ± 0.5 ± 0.2 </a:t>
            </a:r>
            <a:r>
              <a:rPr lang="en-US" sz="1600" dirty="0" err="1" smtClean="0">
                <a:solidFill>
                  <a:srgbClr val="0000FF"/>
                </a:solidFill>
              </a:rPr>
              <a:t>GeV</a:t>
            </a:r>
            <a:endParaRPr lang="en-US" sz="1600" dirty="0">
              <a:solidFill>
                <a:srgbClr val="0000FF"/>
              </a:solidFill>
            </a:endParaRPr>
          </a:p>
        </p:txBody>
      </p:sp>
    </p:spTree>
    <p:extLst>
      <p:ext uri="{BB962C8B-B14F-4D97-AF65-F5344CB8AC3E}">
        <p14:creationId xmlns:p14="http://schemas.microsoft.com/office/powerpoint/2010/main" val="308837115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1"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additive="base">
                                        <p:cTn id="21" dur="500" fill="hold"/>
                                        <p:tgtEl>
                                          <p:spTgt spid="19"/>
                                        </p:tgtEl>
                                        <p:attrNameLst>
                                          <p:attrName>ppt_x</p:attrName>
                                        </p:attrNameLst>
                                      </p:cBhvr>
                                      <p:tavLst>
                                        <p:tav tm="0">
                                          <p:val>
                                            <p:strVal val="#ppt_x"/>
                                          </p:val>
                                        </p:tav>
                                        <p:tav tm="100000">
                                          <p:val>
                                            <p:strVal val="#ppt_x"/>
                                          </p:val>
                                        </p:tav>
                                      </p:tavLst>
                                    </p:anim>
                                    <p:anim calcmode="lin" valueType="num">
                                      <p:cBhvr additive="base">
                                        <p:cTn id="22"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Use Angular Information</a:t>
            </a:r>
            <a:endParaRPr lang="en-US" dirty="0"/>
          </a:p>
        </p:txBody>
      </p:sp>
      <p:sp>
        <p:nvSpPr>
          <p:cNvPr id="4" name="Date Placeholder 3"/>
          <p:cNvSpPr>
            <a:spLocks noGrp="1"/>
          </p:cNvSpPr>
          <p:nvPr>
            <p:ph type="dt" sz="half" idx="14"/>
          </p:nvPr>
        </p:nvSpPr>
        <p:spPr/>
        <p:txBody>
          <a:bodyPr/>
          <a:lstStyle/>
          <a:p>
            <a:fld id="{4C319608-0F17-4B4B-8145-CF54A8C8E5A4}" type="datetime5">
              <a:rPr lang="en-US" smtClean="0"/>
              <a:t>18-Dec-13</a:t>
            </a:fld>
            <a:endParaRPr lang="en-US"/>
          </a:p>
        </p:txBody>
      </p:sp>
      <p:sp>
        <p:nvSpPr>
          <p:cNvPr id="5" name="Footer Placeholder 4"/>
          <p:cNvSpPr>
            <a:spLocks noGrp="1"/>
          </p:cNvSpPr>
          <p:nvPr>
            <p:ph type="ftr" sz="quarter" idx="15"/>
          </p:nvPr>
        </p:nvSpPr>
        <p:spPr/>
        <p:txBody>
          <a:bodyPr/>
          <a:lstStyle/>
          <a:p>
            <a:pPr>
              <a:defRPr/>
            </a:pPr>
            <a:r>
              <a:rPr lang="en-US" smtClean="0"/>
              <a:t>Sridhara Dasu (Wisconsin)</a:t>
            </a:r>
            <a:endParaRPr lang="en-US"/>
          </a:p>
        </p:txBody>
      </p:sp>
      <p:sp>
        <p:nvSpPr>
          <p:cNvPr id="6" name="Slide Number Placeholder 5"/>
          <p:cNvSpPr>
            <a:spLocks noGrp="1"/>
          </p:cNvSpPr>
          <p:nvPr>
            <p:ph type="sldNum" sz="quarter" idx="16"/>
          </p:nvPr>
        </p:nvSpPr>
        <p:spPr/>
        <p:txBody>
          <a:bodyPr/>
          <a:lstStyle/>
          <a:p>
            <a:fld id="{623EC512-DE41-8D4F-9FC7-449F6E7E2BE8}" type="slidenum">
              <a:rPr lang="en-US" smtClean="0"/>
              <a:pPr/>
              <a:t>37</a:t>
            </a:fld>
            <a:endParaRPr lang="en-US"/>
          </a:p>
        </p:txBody>
      </p:sp>
      <p:pic>
        <p:nvPicPr>
          <p:cNvPr id="7" name="Picture 6" descr="angles.png"/>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057400" y="2527241"/>
            <a:ext cx="4800600" cy="4254559"/>
          </a:xfrm>
          <a:prstGeom prst="rect">
            <a:avLst/>
          </a:prstGeom>
        </p:spPr>
      </p:pic>
      <p:sp>
        <p:nvSpPr>
          <p:cNvPr id="3" name="Text Placeholder 2"/>
          <p:cNvSpPr>
            <a:spLocks noGrp="1"/>
          </p:cNvSpPr>
          <p:nvPr>
            <p:ph type="body" sz="quarter" idx="13"/>
          </p:nvPr>
        </p:nvSpPr>
        <p:spPr/>
        <p:txBody>
          <a:bodyPr/>
          <a:lstStyle/>
          <a:p>
            <a:r>
              <a:rPr lang="en-US" sz="2400" dirty="0" smtClean="0"/>
              <a:t>Reduce BG further &amp; study additional properties of these events</a:t>
            </a:r>
          </a:p>
          <a:p>
            <a:pPr marL="857250" lvl="1" indent="-457200">
              <a:buFont typeface="Arial"/>
              <a:buChar char="•"/>
            </a:pPr>
            <a:r>
              <a:rPr lang="en-US" sz="2400" dirty="0" smtClean="0"/>
              <a:t>Angles shown carry information of scalar (SM H), pseudo-scalar </a:t>
            </a:r>
            <a:r>
              <a:rPr lang="en-US" sz="2400" dirty="0" err="1" smtClean="0"/>
              <a:t>vs</a:t>
            </a:r>
            <a:r>
              <a:rPr lang="en-US" sz="2400" dirty="0" smtClean="0"/>
              <a:t> spin-2 decay versus ZZ production</a:t>
            </a:r>
            <a:endParaRPr lang="en-US" sz="2400" dirty="0"/>
          </a:p>
        </p:txBody>
      </p:sp>
    </p:spTree>
    <p:extLst>
      <p:ext uri="{BB962C8B-B14F-4D97-AF65-F5344CB8AC3E}">
        <p14:creationId xmlns:p14="http://schemas.microsoft.com/office/powerpoint/2010/main" val="3031465409"/>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Kinematic Discriminator</a:t>
            </a:r>
            <a:endParaRPr lang="en-US" dirty="0"/>
          </a:p>
        </p:txBody>
      </p:sp>
      <p:sp>
        <p:nvSpPr>
          <p:cNvPr id="4" name="Date Placeholder 3"/>
          <p:cNvSpPr>
            <a:spLocks noGrp="1"/>
          </p:cNvSpPr>
          <p:nvPr>
            <p:ph type="dt" sz="half" idx="10"/>
          </p:nvPr>
        </p:nvSpPr>
        <p:spPr/>
        <p:txBody>
          <a:bodyPr/>
          <a:lstStyle/>
          <a:p>
            <a:fld id="{8BF34ECF-7A49-7149-92FB-116260CC605E}" type="datetime5">
              <a:rPr lang="en-US" smtClean="0"/>
              <a:t>18-Dec-13</a:t>
            </a:fld>
            <a:endParaRPr lang="en-US"/>
          </a:p>
        </p:txBody>
      </p:sp>
      <p:sp>
        <p:nvSpPr>
          <p:cNvPr id="5" name="Footer Placeholder 4"/>
          <p:cNvSpPr>
            <a:spLocks noGrp="1"/>
          </p:cNvSpPr>
          <p:nvPr>
            <p:ph type="ftr" sz="quarter" idx="11"/>
          </p:nvPr>
        </p:nvSpPr>
        <p:spPr/>
        <p:txBody>
          <a:bodyPr/>
          <a:lstStyle/>
          <a:p>
            <a:pPr>
              <a:defRPr/>
            </a:pPr>
            <a:r>
              <a:rPr lang="en-US" smtClean="0"/>
              <a:t>Sridhara Dasu (Wisconsin)</a:t>
            </a:r>
            <a:endParaRPr lang="en-US"/>
          </a:p>
        </p:txBody>
      </p:sp>
      <p:sp>
        <p:nvSpPr>
          <p:cNvPr id="6" name="Slide Number Placeholder 5"/>
          <p:cNvSpPr>
            <a:spLocks noGrp="1"/>
          </p:cNvSpPr>
          <p:nvPr>
            <p:ph type="sldNum" sz="quarter" idx="12"/>
          </p:nvPr>
        </p:nvSpPr>
        <p:spPr/>
        <p:txBody>
          <a:bodyPr/>
          <a:lstStyle/>
          <a:p>
            <a:fld id="{623EC512-DE41-8D4F-9FC7-449F6E7E2BE8}" type="slidenum">
              <a:rPr lang="en-US" smtClean="0"/>
              <a:pPr/>
              <a:t>38</a:t>
            </a:fld>
            <a:endParaRPr lang="en-US"/>
          </a:p>
        </p:txBody>
      </p:sp>
      <p:pic>
        <p:nvPicPr>
          <p:cNvPr id="7" name="Picture 6"/>
          <p:cNvPicPr>
            <a:picLocks noChangeAspect="1"/>
          </p:cNvPicPr>
          <p:nvPr/>
        </p:nvPicPr>
        <p:blipFill>
          <a:blip r:embed="rId2"/>
          <a:stretch>
            <a:fillRect/>
          </a:stretch>
        </p:blipFill>
        <p:spPr>
          <a:xfrm>
            <a:off x="1998785" y="1371600"/>
            <a:ext cx="5240215" cy="5029200"/>
          </a:xfrm>
          <a:prstGeom prst="rect">
            <a:avLst/>
          </a:prstGeom>
        </p:spPr>
      </p:pic>
      <p:sp>
        <p:nvSpPr>
          <p:cNvPr id="8" name="TextBox 7"/>
          <p:cNvSpPr txBox="1">
            <a:spLocks noChangeArrowheads="1"/>
          </p:cNvSpPr>
          <p:nvPr/>
        </p:nvSpPr>
        <p:spPr bwMode="auto">
          <a:xfrm>
            <a:off x="6599237" y="990600"/>
            <a:ext cx="2316163" cy="369887"/>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sz="1800" dirty="0" smtClean="0"/>
              <a:t>CMS HIG-13-002</a:t>
            </a:r>
            <a:endParaRPr lang="en-US" sz="1800" dirty="0"/>
          </a:p>
        </p:txBody>
      </p:sp>
    </p:spTree>
    <p:extLst>
      <p:ext uri="{BB962C8B-B14F-4D97-AF65-F5344CB8AC3E}">
        <p14:creationId xmlns:p14="http://schemas.microsoft.com/office/powerpoint/2010/main" val="2881453551"/>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Strong Evidence in decays to ZZ</a:t>
            </a:r>
            <a:endParaRPr lang="en-US" dirty="0"/>
          </a:p>
        </p:txBody>
      </p:sp>
      <p:sp>
        <p:nvSpPr>
          <p:cNvPr id="4" name="Date Placeholder 3"/>
          <p:cNvSpPr>
            <a:spLocks noGrp="1"/>
          </p:cNvSpPr>
          <p:nvPr>
            <p:ph type="dt" sz="half" idx="14"/>
          </p:nvPr>
        </p:nvSpPr>
        <p:spPr/>
        <p:txBody>
          <a:bodyPr/>
          <a:lstStyle/>
          <a:p>
            <a:fld id="{1938FE3B-0351-6647-9BBF-FFA43712319A}" type="datetime5">
              <a:rPr lang="en-US" smtClean="0"/>
              <a:t>18-Dec-13</a:t>
            </a:fld>
            <a:endParaRPr lang="en-US"/>
          </a:p>
        </p:txBody>
      </p:sp>
      <p:sp>
        <p:nvSpPr>
          <p:cNvPr id="5" name="Footer Placeholder 4"/>
          <p:cNvSpPr>
            <a:spLocks noGrp="1"/>
          </p:cNvSpPr>
          <p:nvPr>
            <p:ph type="ftr" sz="quarter" idx="15"/>
          </p:nvPr>
        </p:nvSpPr>
        <p:spPr/>
        <p:txBody>
          <a:bodyPr/>
          <a:lstStyle/>
          <a:p>
            <a:pPr>
              <a:defRPr/>
            </a:pPr>
            <a:r>
              <a:rPr lang="en-US" smtClean="0"/>
              <a:t>Sridhara Dasu (Wisconsin)</a:t>
            </a:r>
            <a:endParaRPr lang="en-US"/>
          </a:p>
        </p:txBody>
      </p:sp>
      <p:sp>
        <p:nvSpPr>
          <p:cNvPr id="6" name="Slide Number Placeholder 5"/>
          <p:cNvSpPr>
            <a:spLocks noGrp="1"/>
          </p:cNvSpPr>
          <p:nvPr>
            <p:ph type="sldNum" sz="quarter" idx="16"/>
          </p:nvPr>
        </p:nvSpPr>
        <p:spPr/>
        <p:txBody>
          <a:bodyPr/>
          <a:lstStyle/>
          <a:p>
            <a:fld id="{623EC512-DE41-8D4F-9FC7-449F6E7E2BE8}" type="slidenum">
              <a:rPr lang="en-US" smtClean="0"/>
              <a:pPr/>
              <a:t>39</a:t>
            </a:fld>
            <a:endParaRPr lang="en-US"/>
          </a:p>
        </p:txBody>
      </p:sp>
      <p:sp>
        <p:nvSpPr>
          <p:cNvPr id="3" name="Text Placeholder 2"/>
          <p:cNvSpPr>
            <a:spLocks noGrp="1"/>
          </p:cNvSpPr>
          <p:nvPr>
            <p:ph type="body" sz="quarter" idx="13"/>
          </p:nvPr>
        </p:nvSpPr>
        <p:spPr>
          <a:xfrm>
            <a:off x="152400" y="1143000"/>
            <a:ext cx="8839200" cy="4953000"/>
          </a:xfrm>
        </p:spPr>
        <p:txBody>
          <a:bodyPr/>
          <a:lstStyle/>
          <a:p>
            <a:pPr>
              <a:lnSpc>
                <a:spcPct val="90000"/>
              </a:lnSpc>
            </a:pPr>
            <a:r>
              <a:rPr lang="en-US" sz="2400" dirty="0" smtClean="0"/>
              <a:t>Boost using angular information from 4.7 to 6.7 sigma</a:t>
            </a:r>
          </a:p>
          <a:p>
            <a:pPr marL="857250" lvl="1" indent="-457200">
              <a:lnSpc>
                <a:spcPct val="90000"/>
              </a:lnSpc>
              <a:buFont typeface="Arial"/>
              <a:buChar char="•"/>
            </a:pPr>
            <a:r>
              <a:rPr lang="en-US" sz="2400" dirty="0" smtClean="0"/>
              <a:t>Reduce background, while keeping signal-like events</a:t>
            </a:r>
            <a:endParaRPr lang="en-US" sz="2400" dirty="0"/>
          </a:p>
        </p:txBody>
      </p:sp>
      <p:sp>
        <p:nvSpPr>
          <p:cNvPr id="11" name="TextBox 7"/>
          <p:cNvSpPr txBox="1">
            <a:spLocks noChangeArrowheads="1"/>
          </p:cNvSpPr>
          <p:nvPr/>
        </p:nvSpPr>
        <p:spPr bwMode="auto">
          <a:xfrm>
            <a:off x="6705600" y="914400"/>
            <a:ext cx="2316163" cy="369887"/>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sz="1800" dirty="0"/>
              <a:t>CMS HIG-13-002</a:t>
            </a:r>
          </a:p>
        </p:txBody>
      </p:sp>
      <p:pic>
        <p:nvPicPr>
          <p:cNvPr id="8" name="Picture 7"/>
          <p:cNvPicPr>
            <a:picLocks noChangeAspect="1"/>
          </p:cNvPicPr>
          <p:nvPr/>
        </p:nvPicPr>
        <p:blipFill>
          <a:blip r:embed="rId2"/>
          <a:stretch>
            <a:fillRect/>
          </a:stretch>
        </p:blipFill>
        <p:spPr>
          <a:xfrm>
            <a:off x="1865568" y="1924110"/>
            <a:ext cx="4763832" cy="4572000"/>
          </a:xfrm>
          <a:prstGeom prst="rect">
            <a:avLst/>
          </a:prstGeom>
        </p:spPr>
      </p:pic>
      <p:pic>
        <p:nvPicPr>
          <p:cNvPr id="13" name="Picture 12"/>
          <p:cNvPicPr>
            <a:picLocks noChangeAspect="1"/>
          </p:cNvPicPr>
          <p:nvPr/>
        </p:nvPicPr>
        <p:blipFill>
          <a:blip r:embed="rId3"/>
          <a:stretch>
            <a:fillRect/>
          </a:stretch>
        </p:blipFill>
        <p:spPr>
          <a:xfrm>
            <a:off x="1865568" y="1920875"/>
            <a:ext cx="4763832" cy="4572000"/>
          </a:xfrm>
          <a:prstGeom prst="rect">
            <a:avLst/>
          </a:prstGeom>
        </p:spPr>
      </p:pic>
      <p:cxnSp>
        <p:nvCxnSpPr>
          <p:cNvPr id="12" name="Straight Arrow Connector 11"/>
          <p:cNvCxnSpPr/>
          <p:nvPr/>
        </p:nvCxnSpPr>
        <p:spPr>
          <a:xfrm flipV="1">
            <a:off x="3733800" y="5181600"/>
            <a:ext cx="5047" cy="914400"/>
          </a:xfrm>
          <a:prstGeom prst="straightConnector1">
            <a:avLst/>
          </a:prstGeom>
          <a:ln w="38100" cmpd="sng">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2428306" y="6096000"/>
            <a:ext cx="2753294" cy="400110"/>
          </a:xfrm>
          <a:prstGeom prst="rect">
            <a:avLst/>
          </a:prstGeom>
          <a:noFill/>
        </p:spPr>
        <p:txBody>
          <a:bodyPr wrap="square" rtlCol="0">
            <a:spAutoFit/>
          </a:bodyPr>
          <a:lstStyle/>
          <a:p>
            <a:pPr algn="ctr"/>
            <a:r>
              <a:rPr lang="en-US" sz="2000" b="1" dirty="0" smtClean="0">
                <a:solidFill>
                  <a:srgbClr val="0000FF"/>
                </a:solidFill>
              </a:rPr>
              <a:t>125.8 ± 0.5 ± 0.2 </a:t>
            </a:r>
            <a:r>
              <a:rPr lang="en-US" sz="2000" b="1" dirty="0" err="1" smtClean="0">
                <a:solidFill>
                  <a:srgbClr val="0000FF"/>
                </a:solidFill>
              </a:rPr>
              <a:t>GeV</a:t>
            </a:r>
            <a:endParaRPr lang="en-US" sz="2000" b="1" dirty="0">
              <a:solidFill>
                <a:srgbClr val="0000FF"/>
              </a:solidFill>
            </a:endParaRPr>
          </a:p>
        </p:txBody>
      </p:sp>
    </p:spTree>
    <p:extLst>
      <p:ext uri="{BB962C8B-B14F-4D97-AF65-F5344CB8AC3E}">
        <p14:creationId xmlns:p14="http://schemas.microsoft.com/office/powerpoint/2010/main" val="186662597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Relativistic Kinematics</a:t>
            </a:r>
            <a:endParaRPr lang="en-US" dirty="0"/>
          </a:p>
        </p:txBody>
      </p:sp>
      <p:sp>
        <p:nvSpPr>
          <p:cNvPr id="4" name="Date Placeholder 3"/>
          <p:cNvSpPr>
            <a:spLocks noGrp="1"/>
          </p:cNvSpPr>
          <p:nvPr>
            <p:ph type="dt" sz="half" idx="10"/>
          </p:nvPr>
        </p:nvSpPr>
        <p:spPr/>
        <p:txBody>
          <a:bodyPr/>
          <a:lstStyle/>
          <a:p>
            <a:fld id="{8BF34ECF-7A49-7149-92FB-116260CC605E}" type="datetime5">
              <a:rPr lang="en-US" smtClean="0"/>
              <a:t>18-Dec-13</a:t>
            </a:fld>
            <a:endParaRPr lang="en-US"/>
          </a:p>
        </p:txBody>
      </p:sp>
      <p:sp>
        <p:nvSpPr>
          <p:cNvPr id="5" name="Footer Placeholder 4"/>
          <p:cNvSpPr>
            <a:spLocks noGrp="1"/>
          </p:cNvSpPr>
          <p:nvPr>
            <p:ph type="ftr" sz="quarter" idx="11"/>
          </p:nvPr>
        </p:nvSpPr>
        <p:spPr/>
        <p:txBody>
          <a:bodyPr/>
          <a:lstStyle/>
          <a:p>
            <a:pPr>
              <a:defRPr/>
            </a:pPr>
            <a:r>
              <a:rPr lang="en-US" smtClean="0"/>
              <a:t>Sridhara Dasu (Wisconsin)</a:t>
            </a:r>
            <a:endParaRPr lang="en-US"/>
          </a:p>
        </p:txBody>
      </p:sp>
      <p:sp>
        <p:nvSpPr>
          <p:cNvPr id="6" name="Slide Number Placeholder 5"/>
          <p:cNvSpPr>
            <a:spLocks noGrp="1"/>
          </p:cNvSpPr>
          <p:nvPr>
            <p:ph type="sldNum" sz="quarter" idx="12"/>
          </p:nvPr>
        </p:nvSpPr>
        <p:spPr/>
        <p:txBody>
          <a:bodyPr/>
          <a:lstStyle/>
          <a:p>
            <a:fld id="{623EC512-DE41-8D4F-9FC7-449F6E7E2BE8}" type="slidenum">
              <a:rPr lang="en-US" smtClean="0"/>
              <a:pPr/>
              <a:t>4</a:t>
            </a:fld>
            <a:endParaRPr lang="en-US"/>
          </a:p>
        </p:txBody>
      </p:sp>
      <p:sp>
        <p:nvSpPr>
          <p:cNvPr id="7" name="Text Placeholder 8"/>
          <p:cNvSpPr txBox="1">
            <a:spLocks/>
          </p:cNvSpPr>
          <p:nvPr/>
        </p:nvSpPr>
        <p:spPr bwMode="auto">
          <a:xfrm>
            <a:off x="152400" y="1828800"/>
            <a:ext cx="8839200" cy="2819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r>
              <a:rPr lang="en-US" sz="2400" dirty="0" smtClean="0">
                <a:solidFill>
                  <a:srgbClr val="0000FF"/>
                </a:solidFill>
              </a:rPr>
              <a:t>Einstein’s famous equation:	E = M</a:t>
            </a:r>
            <a:endParaRPr kumimoji="0" lang="en-US" sz="2400" b="0" u="none" strike="noStrike" kern="1200" cap="none" spc="0" normalizeH="0" baseline="0" noProof="0" dirty="0" smtClean="0">
              <a:ln>
                <a:noFill/>
              </a:ln>
              <a:solidFill>
                <a:srgbClr val="0000FF"/>
              </a:solidFill>
              <a:effectLst/>
              <a:uLnTx/>
              <a:uFillTx/>
              <a:latin typeface="Helvetica"/>
              <a:cs typeface="Helvetica"/>
            </a:endParaRPr>
          </a:p>
          <a:p>
            <a:pPr marL="342900" marR="0" lvl="0" indent="-342900" algn="l" defTabSz="457200" rtl="0" eaLnBrk="1" fontAlgn="base" latinLnBrk="0" hangingPunct="1">
              <a:lnSpc>
                <a:spcPct val="100000"/>
              </a:lnSpc>
              <a:spcBef>
                <a:spcPct val="20000"/>
              </a:spcBef>
              <a:spcAft>
                <a:spcPct val="0"/>
              </a:spcAft>
              <a:buClrTx/>
              <a:buSzTx/>
              <a:buFont typeface="Arial" charset="0"/>
              <a:buNone/>
              <a:tabLst/>
              <a:defRPr/>
            </a:pPr>
            <a:r>
              <a:rPr lang="en-US" sz="2400" dirty="0" smtClean="0">
                <a:solidFill>
                  <a:srgbClr val="FF0000"/>
                </a:solidFill>
                <a:latin typeface="Helvetica"/>
                <a:cs typeface="Helvetica"/>
              </a:rPr>
              <a:t>	The collision energy can manifest as mass!</a:t>
            </a:r>
            <a:br>
              <a:rPr lang="en-US" sz="2400" dirty="0" smtClean="0">
                <a:solidFill>
                  <a:srgbClr val="FF0000"/>
                </a:solidFill>
                <a:latin typeface="Helvetica"/>
                <a:cs typeface="Helvetica"/>
              </a:rPr>
            </a:br>
            <a:endParaRPr lang="en-US" sz="2400" dirty="0" smtClean="0">
              <a:solidFill>
                <a:srgbClr val="FF0000"/>
              </a:solidFill>
              <a:latin typeface="Helvetica"/>
              <a:cs typeface="Helvetica"/>
            </a:endParaRPr>
          </a:p>
          <a:p>
            <a:pPr marL="342900" lvl="0" indent="-342900">
              <a:spcBef>
                <a:spcPct val="20000"/>
              </a:spcBef>
              <a:defRPr/>
            </a:pPr>
            <a:r>
              <a:rPr lang="en-US" sz="2400" dirty="0" smtClean="0">
                <a:solidFill>
                  <a:srgbClr val="0000FF"/>
                </a:solidFill>
                <a:latin typeface="Helvetica"/>
                <a:cs typeface="Helvetica"/>
              </a:rPr>
              <a:t>For particles in motion:</a:t>
            </a:r>
            <a:r>
              <a:rPr lang="en-US" sz="2400" dirty="0">
                <a:solidFill>
                  <a:srgbClr val="0000FF"/>
                </a:solidFill>
                <a:latin typeface="Helvetica"/>
                <a:cs typeface="Helvetica"/>
              </a:rPr>
              <a:t>	</a:t>
            </a:r>
            <a:r>
              <a:rPr kumimoji="0" lang="en-US" sz="2400" b="0" i="0" u="none" strike="noStrike" kern="1200" cap="none" spc="0" normalizeH="0" baseline="0" noProof="0" dirty="0">
                <a:ln>
                  <a:noFill/>
                </a:ln>
                <a:solidFill>
                  <a:srgbClr val="0000FF"/>
                </a:solidFill>
                <a:effectLst/>
                <a:uLnTx/>
                <a:uFillTx/>
                <a:latin typeface="Helvetica"/>
                <a:cs typeface="Helvetica"/>
              </a:rPr>
              <a:t>	</a:t>
            </a:r>
            <a:r>
              <a:rPr kumimoji="0" lang="en-US" sz="2400" b="0" i="0" u="none" strike="noStrike" kern="1200" cap="none" spc="0" normalizeH="0" baseline="0" noProof="0" dirty="0" smtClean="0">
                <a:ln>
                  <a:noFill/>
                </a:ln>
                <a:solidFill>
                  <a:srgbClr val="0000FF"/>
                </a:solidFill>
                <a:effectLst/>
                <a:uLnTx/>
                <a:uFillTx/>
                <a:latin typeface="Helvetica"/>
                <a:cs typeface="Helvetica"/>
              </a:rPr>
              <a:t>	</a:t>
            </a:r>
            <a:r>
              <a:rPr kumimoji="0" lang="en-US" sz="2400" b="0" u="none" strike="noStrike" kern="1200" cap="none" spc="0" normalizeH="0" baseline="0" noProof="0" dirty="0" smtClean="0">
                <a:ln>
                  <a:noFill/>
                </a:ln>
                <a:solidFill>
                  <a:srgbClr val="0000FF"/>
                </a:solidFill>
                <a:effectLst/>
                <a:uLnTx/>
                <a:uFillTx/>
                <a:latin typeface="Helvetica"/>
                <a:cs typeface="Helvetica"/>
              </a:rPr>
              <a:t>E</a:t>
            </a:r>
            <a:r>
              <a:rPr kumimoji="0" lang="en-US" sz="2400" b="0" u="none" strike="noStrike" kern="1200" cap="none" spc="0" normalizeH="0" baseline="30000" noProof="0" dirty="0" smtClean="0">
                <a:ln>
                  <a:noFill/>
                </a:ln>
                <a:solidFill>
                  <a:srgbClr val="0000FF"/>
                </a:solidFill>
                <a:effectLst/>
                <a:uLnTx/>
                <a:uFillTx/>
                <a:latin typeface="Helvetica"/>
                <a:cs typeface="Helvetica"/>
              </a:rPr>
              <a:t>2 </a:t>
            </a:r>
            <a:r>
              <a:rPr kumimoji="0" lang="en-US" sz="2400" b="0" u="none" strike="noStrike" kern="1200" cap="none" spc="0" normalizeH="0" noProof="0" dirty="0" smtClean="0">
                <a:ln>
                  <a:noFill/>
                </a:ln>
                <a:solidFill>
                  <a:srgbClr val="0000FF"/>
                </a:solidFill>
                <a:effectLst/>
                <a:uLnTx/>
                <a:uFillTx/>
                <a:latin typeface="Helvetica"/>
                <a:cs typeface="Helvetica"/>
              </a:rPr>
              <a:t>– </a:t>
            </a:r>
            <a:r>
              <a:rPr lang="en-US" sz="2400" dirty="0" err="1" smtClean="0">
                <a:solidFill>
                  <a:srgbClr val="0000FF"/>
                </a:solidFill>
                <a:latin typeface="Helvetica"/>
                <a:cs typeface="Helvetica"/>
              </a:rPr>
              <a:t>P</a:t>
            </a:r>
            <a:r>
              <a:rPr lang="en-US" sz="2400" baseline="-25000" dirty="0" err="1" smtClean="0">
                <a:solidFill>
                  <a:srgbClr val="0000FF"/>
                </a:solidFill>
                <a:latin typeface="Helvetica"/>
                <a:cs typeface="Helvetica"/>
              </a:rPr>
              <a:t>x</a:t>
            </a:r>
            <a:r>
              <a:rPr kumimoji="0" lang="en-US" sz="2400" u="none" strike="noStrike" kern="1200" cap="none" spc="0" normalizeH="0" baseline="30000" noProof="0" dirty="0" smtClean="0">
                <a:ln>
                  <a:noFill/>
                </a:ln>
                <a:solidFill>
                  <a:srgbClr val="0000FF"/>
                </a:solidFill>
                <a:effectLst/>
                <a:uLnTx/>
                <a:uFillTx/>
                <a:latin typeface="Helvetica"/>
                <a:cs typeface="Helvetica"/>
              </a:rPr>
              <a:t>2 </a:t>
            </a:r>
            <a:r>
              <a:rPr lang="en-US" sz="2400" dirty="0" smtClean="0">
                <a:solidFill>
                  <a:srgbClr val="0000FF"/>
                </a:solidFill>
                <a:latin typeface="Helvetica"/>
                <a:cs typeface="Helvetica"/>
              </a:rPr>
              <a:t>– P</a:t>
            </a:r>
            <a:r>
              <a:rPr lang="en-US" sz="2400" baseline="-25000" dirty="0" smtClean="0">
                <a:solidFill>
                  <a:srgbClr val="0000FF"/>
                </a:solidFill>
                <a:latin typeface="Helvetica"/>
                <a:cs typeface="Helvetica"/>
              </a:rPr>
              <a:t>y</a:t>
            </a:r>
            <a:r>
              <a:rPr lang="en-US" sz="2400" baseline="30000" dirty="0" smtClean="0">
                <a:solidFill>
                  <a:srgbClr val="0000FF"/>
                </a:solidFill>
                <a:latin typeface="Helvetica"/>
                <a:cs typeface="Helvetica"/>
              </a:rPr>
              <a:t>2</a:t>
            </a:r>
            <a:r>
              <a:rPr lang="en-US" sz="2400" dirty="0" smtClean="0">
                <a:solidFill>
                  <a:srgbClr val="0000FF"/>
                </a:solidFill>
                <a:latin typeface="Helvetica"/>
                <a:cs typeface="Helvetica"/>
              </a:rPr>
              <a:t> </a:t>
            </a:r>
            <a:r>
              <a:rPr lang="en-US" sz="2400" dirty="0">
                <a:solidFill>
                  <a:srgbClr val="0000FF"/>
                </a:solidFill>
                <a:latin typeface="Helvetica"/>
                <a:cs typeface="Helvetica"/>
              </a:rPr>
              <a:t>– </a:t>
            </a:r>
            <a:r>
              <a:rPr lang="en-US" sz="2400" dirty="0" smtClean="0">
                <a:solidFill>
                  <a:srgbClr val="0000FF"/>
                </a:solidFill>
                <a:latin typeface="Helvetica"/>
                <a:cs typeface="Helvetica"/>
              </a:rPr>
              <a:t>P</a:t>
            </a:r>
            <a:r>
              <a:rPr lang="en-US" sz="2400" baseline="-25000" dirty="0" smtClean="0">
                <a:solidFill>
                  <a:srgbClr val="0000FF"/>
                </a:solidFill>
                <a:latin typeface="Helvetica"/>
                <a:cs typeface="Helvetica"/>
              </a:rPr>
              <a:t>z</a:t>
            </a:r>
            <a:r>
              <a:rPr lang="en-US" sz="2400" baseline="30000" dirty="0" smtClean="0">
                <a:solidFill>
                  <a:srgbClr val="0000FF"/>
                </a:solidFill>
                <a:latin typeface="Helvetica"/>
                <a:cs typeface="Helvetica"/>
              </a:rPr>
              <a:t>2</a:t>
            </a:r>
            <a:r>
              <a:rPr lang="en-US" sz="2400" dirty="0" smtClean="0">
                <a:solidFill>
                  <a:srgbClr val="0000FF"/>
                </a:solidFill>
                <a:latin typeface="Helvetica"/>
                <a:cs typeface="Helvetica"/>
              </a:rPr>
              <a:t>  </a:t>
            </a:r>
            <a:r>
              <a:rPr kumimoji="0" lang="en-US" sz="2400" b="0" u="none" strike="noStrike" kern="1200" cap="none" spc="0" normalizeH="0" noProof="0" dirty="0" smtClean="0">
                <a:ln>
                  <a:noFill/>
                </a:ln>
                <a:solidFill>
                  <a:srgbClr val="0000FF"/>
                </a:solidFill>
                <a:effectLst/>
                <a:uLnTx/>
                <a:uFillTx/>
                <a:latin typeface="Helvetica"/>
                <a:cs typeface="Helvetica"/>
              </a:rPr>
              <a:t>= M</a:t>
            </a:r>
            <a:r>
              <a:rPr kumimoji="0" lang="en-US" sz="2400" b="0" u="none" strike="noStrike" kern="1200" cap="none" spc="0" normalizeH="0" baseline="30000" noProof="0" dirty="0" smtClean="0">
                <a:ln>
                  <a:noFill/>
                </a:ln>
                <a:solidFill>
                  <a:srgbClr val="0000FF"/>
                </a:solidFill>
                <a:effectLst/>
                <a:uLnTx/>
                <a:uFillTx/>
                <a:latin typeface="Helvetica"/>
                <a:cs typeface="Helvetica"/>
              </a:rPr>
              <a:t>2</a:t>
            </a:r>
            <a:endParaRPr kumimoji="0" lang="en-US" sz="2400" b="0" u="none" strike="noStrike" kern="1200" cap="none" spc="0" normalizeH="0" baseline="0" noProof="0" dirty="0" smtClean="0">
              <a:ln>
                <a:noFill/>
              </a:ln>
              <a:solidFill>
                <a:srgbClr val="0000FF"/>
              </a:solidFill>
              <a:effectLst/>
              <a:uLnTx/>
              <a:uFillTx/>
              <a:latin typeface="Helvetica"/>
              <a:cs typeface="Helvetica"/>
            </a:endParaRPr>
          </a:p>
          <a:p>
            <a:pPr marL="342900" indent="-342900">
              <a:spcBef>
                <a:spcPct val="20000"/>
              </a:spcBef>
              <a:defRPr/>
            </a:pPr>
            <a:r>
              <a:rPr lang="en-US" sz="2400" dirty="0">
                <a:solidFill>
                  <a:srgbClr val="FF0000"/>
                </a:solidFill>
                <a:latin typeface="Helvetica"/>
                <a:cs typeface="Helvetica"/>
              </a:rPr>
              <a:t>	</a:t>
            </a:r>
            <a:r>
              <a:rPr lang="en-US" sz="2400" dirty="0" smtClean="0">
                <a:solidFill>
                  <a:srgbClr val="FF0000"/>
                </a:solidFill>
                <a:latin typeface="Helvetica"/>
                <a:cs typeface="Helvetica"/>
              </a:rPr>
              <a:t>Energy-Momentum is conserved in collisions</a:t>
            </a:r>
            <a:endParaRPr lang="en-US" sz="2400" dirty="0">
              <a:solidFill>
                <a:srgbClr val="FF0000"/>
              </a:solidFill>
              <a:latin typeface="Helvetica"/>
              <a:cs typeface="Helvetica"/>
            </a:endParaRPr>
          </a:p>
          <a:p>
            <a:pPr marL="342900" marR="0" lvl="0" indent="-342900" algn="l" defTabSz="457200" rtl="0" eaLnBrk="1" fontAlgn="base" latinLnBrk="0" hangingPunct="1">
              <a:lnSpc>
                <a:spcPct val="100000"/>
              </a:lnSpc>
              <a:spcBef>
                <a:spcPct val="20000"/>
              </a:spcBef>
              <a:spcAft>
                <a:spcPct val="0"/>
              </a:spcAft>
              <a:buClrTx/>
              <a:buSzTx/>
              <a:buFont typeface="Arial" charset="0"/>
              <a:buNone/>
              <a:tabLst/>
              <a:defRPr/>
            </a:pPr>
            <a:endParaRPr kumimoji="0" lang="en-US" sz="2400" b="0" i="0" u="none" strike="noStrike" kern="1200" cap="none" spc="0" normalizeH="0" baseline="0" noProof="0" dirty="0" smtClean="0">
              <a:ln>
                <a:noFill/>
              </a:ln>
              <a:solidFill>
                <a:srgbClr val="0000FF"/>
              </a:solidFill>
              <a:effectLst/>
              <a:uLnTx/>
              <a:uFillTx/>
              <a:latin typeface="Helvetica"/>
              <a:cs typeface="Helvetica"/>
            </a:endParaRPr>
          </a:p>
        </p:txBody>
      </p:sp>
      <p:sp>
        <p:nvSpPr>
          <p:cNvPr id="8" name="TextBox 7"/>
          <p:cNvSpPr txBox="1"/>
          <p:nvPr/>
        </p:nvSpPr>
        <p:spPr>
          <a:xfrm>
            <a:off x="38101" y="4385608"/>
            <a:ext cx="9067800" cy="707886"/>
          </a:xfrm>
          <a:prstGeom prst="rect">
            <a:avLst/>
          </a:prstGeom>
          <a:noFill/>
        </p:spPr>
        <p:txBody>
          <a:bodyPr wrap="square" rtlCol="0">
            <a:spAutoFit/>
          </a:bodyPr>
          <a:lstStyle/>
          <a:p>
            <a:r>
              <a:rPr lang="en-US" sz="2000" dirty="0" smtClean="0">
                <a:solidFill>
                  <a:srgbClr val="008000"/>
                </a:solidFill>
              </a:rPr>
              <a:t>	Speed of light, c = 1</a:t>
            </a:r>
            <a:endParaRPr lang="en-US" sz="2000" dirty="0" smtClean="0">
              <a:solidFill>
                <a:srgbClr val="008000"/>
              </a:solidFill>
              <a:sym typeface="Wingdings"/>
            </a:endParaRPr>
          </a:p>
          <a:p>
            <a:r>
              <a:rPr lang="en-US" sz="2000" dirty="0" smtClean="0">
                <a:solidFill>
                  <a:srgbClr val="008000"/>
                </a:solidFill>
                <a:sym typeface="Wingdings"/>
              </a:rPr>
              <a:t>	</a:t>
            </a:r>
            <a:r>
              <a:rPr lang="en-US" sz="2000" dirty="0" smtClean="0">
                <a:solidFill>
                  <a:srgbClr val="008000"/>
                </a:solidFill>
                <a:sym typeface="Wingdings"/>
              </a:rPr>
              <a:t>We use </a:t>
            </a:r>
            <a:r>
              <a:rPr lang="en-US" sz="2000" dirty="0" smtClean="0">
                <a:solidFill>
                  <a:srgbClr val="008000"/>
                </a:solidFill>
                <a:sym typeface="Wingdings"/>
              </a:rPr>
              <a:t>a common unit for mass, energy and momentum </a:t>
            </a:r>
            <a:r>
              <a:rPr lang="en-US" sz="2000" dirty="0" err="1" smtClean="0">
                <a:solidFill>
                  <a:srgbClr val="008000"/>
                </a:solidFill>
                <a:sym typeface="Wingdings"/>
              </a:rPr>
              <a:t>GeV</a:t>
            </a:r>
            <a:endParaRPr lang="en-US" sz="2000" dirty="0" smtClean="0">
              <a:solidFill>
                <a:srgbClr val="008000"/>
              </a:solidFill>
              <a:sym typeface="Wingdings"/>
            </a:endParaRPr>
          </a:p>
        </p:txBody>
      </p:sp>
    </p:spTree>
    <p:extLst>
      <p:ext uri="{BB962C8B-B14F-4D97-AF65-F5344CB8AC3E}">
        <p14:creationId xmlns:p14="http://schemas.microsoft.com/office/powerpoint/2010/main" val="234186614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ZZ Signal Strength</a:t>
            </a:r>
            <a:endParaRPr lang="en-US" dirty="0"/>
          </a:p>
        </p:txBody>
      </p:sp>
      <p:sp>
        <p:nvSpPr>
          <p:cNvPr id="3" name="Text Placeholder 2"/>
          <p:cNvSpPr>
            <a:spLocks noGrp="1"/>
          </p:cNvSpPr>
          <p:nvPr>
            <p:ph type="body" sz="quarter" idx="13"/>
          </p:nvPr>
        </p:nvSpPr>
        <p:spPr/>
        <p:txBody>
          <a:bodyPr/>
          <a:lstStyle/>
          <a:p>
            <a:r>
              <a:rPr lang="en-US" dirty="0" smtClean="0"/>
              <a:t>Adding statistics </a:t>
            </a:r>
            <a:r>
              <a:rPr lang="en-US" dirty="0" smtClean="0">
                <a:sym typeface="Wingdings"/>
              </a:rPr>
              <a:t> Cleaned up nicely</a:t>
            </a:r>
          </a:p>
        </p:txBody>
      </p:sp>
      <p:sp>
        <p:nvSpPr>
          <p:cNvPr id="4" name="Date Placeholder 3"/>
          <p:cNvSpPr>
            <a:spLocks noGrp="1"/>
          </p:cNvSpPr>
          <p:nvPr>
            <p:ph type="dt" sz="half" idx="14"/>
          </p:nvPr>
        </p:nvSpPr>
        <p:spPr/>
        <p:txBody>
          <a:bodyPr/>
          <a:lstStyle/>
          <a:p>
            <a:fld id="{BE536109-8BCB-1E49-92FE-186F0B04D202}" type="datetime5">
              <a:rPr lang="en-US" smtClean="0"/>
              <a:t>18-Dec-13</a:t>
            </a:fld>
            <a:endParaRPr lang="en-US"/>
          </a:p>
        </p:txBody>
      </p:sp>
      <p:sp>
        <p:nvSpPr>
          <p:cNvPr id="5" name="Footer Placeholder 4"/>
          <p:cNvSpPr>
            <a:spLocks noGrp="1"/>
          </p:cNvSpPr>
          <p:nvPr>
            <p:ph type="ftr" sz="quarter" idx="15"/>
          </p:nvPr>
        </p:nvSpPr>
        <p:spPr/>
        <p:txBody>
          <a:bodyPr/>
          <a:lstStyle/>
          <a:p>
            <a:pPr>
              <a:defRPr/>
            </a:pPr>
            <a:r>
              <a:rPr lang="en-US" smtClean="0"/>
              <a:t>Sridhara Dasu (Wisconsin)</a:t>
            </a:r>
            <a:endParaRPr lang="en-US"/>
          </a:p>
        </p:txBody>
      </p:sp>
      <p:sp>
        <p:nvSpPr>
          <p:cNvPr id="6" name="Slide Number Placeholder 5"/>
          <p:cNvSpPr>
            <a:spLocks noGrp="1"/>
          </p:cNvSpPr>
          <p:nvPr>
            <p:ph type="sldNum" sz="quarter" idx="16"/>
          </p:nvPr>
        </p:nvSpPr>
        <p:spPr/>
        <p:txBody>
          <a:bodyPr/>
          <a:lstStyle/>
          <a:p>
            <a:fld id="{623EC512-DE41-8D4F-9FC7-449F6E7E2BE8}" type="slidenum">
              <a:rPr lang="en-US" smtClean="0"/>
              <a:pPr/>
              <a:t>40</a:t>
            </a:fld>
            <a:endParaRPr lang="en-US"/>
          </a:p>
        </p:txBody>
      </p:sp>
      <p:sp>
        <p:nvSpPr>
          <p:cNvPr id="8" name="TextBox 7"/>
          <p:cNvSpPr txBox="1"/>
          <p:nvPr/>
        </p:nvSpPr>
        <p:spPr>
          <a:xfrm>
            <a:off x="381000" y="5791200"/>
            <a:ext cx="3200400" cy="707886"/>
          </a:xfrm>
          <a:prstGeom prst="rect">
            <a:avLst/>
          </a:prstGeom>
          <a:noFill/>
        </p:spPr>
        <p:txBody>
          <a:bodyPr wrap="square" rtlCol="0">
            <a:spAutoFit/>
          </a:bodyPr>
          <a:lstStyle/>
          <a:p>
            <a:r>
              <a:rPr lang="en-US" sz="2000" dirty="0" smtClean="0">
                <a:solidFill>
                  <a:srgbClr val="0000FF"/>
                </a:solidFill>
              </a:rPr>
              <a:t>ZZ M4L</a:t>
            </a:r>
          </a:p>
          <a:p>
            <a:r>
              <a:rPr lang="en-US" sz="2000" dirty="0" smtClean="0"/>
              <a:t>ZZ M4L &amp; MELA</a:t>
            </a:r>
            <a:endParaRPr lang="en-US" sz="2000" dirty="0"/>
          </a:p>
        </p:txBody>
      </p:sp>
      <p:pic>
        <p:nvPicPr>
          <p:cNvPr id="12" name="Picture 11"/>
          <p:cNvPicPr>
            <a:picLocks noChangeAspect="1"/>
          </p:cNvPicPr>
          <p:nvPr/>
        </p:nvPicPr>
        <p:blipFill>
          <a:blip r:embed="rId2">
            <a:clrChange>
              <a:clrFrom>
                <a:srgbClr val="FFFFFF"/>
              </a:clrFrom>
              <a:clrTo>
                <a:srgbClr val="FFFFFF">
                  <a:alpha val="0"/>
                </a:srgbClr>
              </a:clrTo>
            </a:clrChange>
          </a:blip>
          <a:stretch>
            <a:fillRect/>
          </a:stretch>
        </p:blipFill>
        <p:spPr>
          <a:xfrm>
            <a:off x="4800600" y="1828800"/>
            <a:ext cx="4261757" cy="4114800"/>
          </a:xfrm>
          <a:prstGeom prst="rect">
            <a:avLst/>
          </a:prstGeom>
        </p:spPr>
      </p:pic>
      <p:sp>
        <p:nvSpPr>
          <p:cNvPr id="13" name="TextBox 12"/>
          <p:cNvSpPr txBox="1"/>
          <p:nvPr/>
        </p:nvSpPr>
        <p:spPr>
          <a:xfrm>
            <a:off x="5181600" y="5769114"/>
            <a:ext cx="3200400" cy="707886"/>
          </a:xfrm>
          <a:prstGeom prst="rect">
            <a:avLst/>
          </a:prstGeom>
          <a:noFill/>
        </p:spPr>
        <p:txBody>
          <a:bodyPr wrap="square" rtlCol="0">
            <a:spAutoFit/>
          </a:bodyPr>
          <a:lstStyle/>
          <a:p>
            <a:r>
              <a:rPr lang="en-US" sz="2000" dirty="0" smtClean="0">
                <a:solidFill>
                  <a:srgbClr val="008000"/>
                </a:solidFill>
              </a:rPr>
              <a:t>ZZ M4L</a:t>
            </a:r>
          </a:p>
          <a:p>
            <a:r>
              <a:rPr lang="en-US" sz="2000" dirty="0" smtClean="0"/>
              <a:t>ZZ M4L, KD and P</a:t>
            </a:r>
            <a:r>
              <a:rPr lang="en-US" sz="2000" baseline="-25000" dirty="0" smtClean="0"/>
              <a:t>T</a:t>
            </a:r>
            <a:endParaRPr lang="en-US" sz="2000" baseline="-25000" dirty="0"/>
          </a:p>
        </p:txBody>
      </p:sp>
      <p:pic>
        <p:nvPicPr>
          <p:cNvPr id="10" name="Picture 9"/>
          <p:cNvPicPr>
            <a:picLocks noChangeAspect="1"/>
          </p:cNvPicPr>
          <p:nvPr/>
        </p:nvPicPr>
        <p:blipFill>
          <a:blip r:embed="rId3"/>
          <a:stretch>
            <a:fillRect/>
          </a:stretch>
        </p:blipFill>
        <p:spPr>
          <a:xfrm>
            <a:off x="0" y="1905000"/>
            <a:ext cx="4876800" cy="3657600"/>
          </a:xfrm>
          <a:prstGeom prst="rect">
            <a:avLst/>
          </a:prstGeom>
        </p:spPr>
      </p:pic>
      <p:sp>
        <p:nvSpPr>
          <p:cNvPr id="11" name="Rectangle 10"/>
          <p:cNvSpPr/>
          <p:nvPr/>
        </p:nvSpPr>
        <p:spPr>
          <a:xfrm>
            <a:off x="4633081" y="3289300"/>
            <a:ext cx="586619" cy="584776"/>
          </a:xfrm>
          <a:prstGeom prst="rect">
            <a:avLst/>
          </a:prstGeom>
        </p:spPr>
        <p:txBody>
          <a:bodyPr wrap="none">
            <a:spAutoFit/>
          </a:bodyPr>
          <a:lstStyle/>
          <a:p>
            <a:r>
              <a:rPr lang="en-US" sz="3200" b="1" dirty="0" smtClean="0">
                <a:sym typeface="Wingdings"/>
              </a:rPr>
              <a:t></a:t>
            </a:r>
            <a:endParaRPr lang="en-US" sz="3200" b="1" dirty="0"/>
          </a:p>
        </p:txBody>
      </p:sp>
      <p:sp>
        <p:nvSpPr>
          <p:cNvPr id="15" name="TextBox 7"/>
          <p:cNvSpPr txBox="1">
            <a:spLocks noChangeArrowheads="1"/>
          </p:cNvSpPr>
          <p:nvPr/>
        </p:nvSpPr>
        <p:spPr bwMode="auto">
          <a:xfrm>
            <a:off x="6599237" y="990600"/>
            <a:ext cx="2316163" cy="369887"/>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sz="1800" dirty="0" smtClean="0"/>
              <a:t>CMS HIG-13-002</a:t>
            </a:r>
            <a:endParaRPr lang="en-US" sz="1800" dirty="0"/>
          </a:p>
        </p:txBody>
      </p:sp>
    </p:spTree>
    <p:extLst>
      <p:ext uri="{BB962C8B-B14F-4D97-AF65-F5344CB8AC3E}">
        <p14:creationId xmlns:p14="http://schemas.microsoft.com/office/powerpoint/2010/main" val="2690059559"/>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
            <a:ext cx="8229600" cy="1143000"/>
          </a:xfrm>
        </p:spPr>
        <p:txBody>
          <a:bodyPr/>
          <a:lstStyle/>
          <a:p>
            <a:r>
              <a:rPr lang="en-US" dirty="0" smtClean="0"/>
              <a:t>The new boson is scalar like!</a:t>
            </a:r>
            <a:endParaRPr lang="en-US" dirty="0"/>
          </a:p>
        </p:txBody>
      </p:sp>
      <p:sp>
        <p:nvSpPr>
          <p:cNvPr id="3" name="Text Placeholder 2"/>
          <p:cNvSpPr>
            <a:spLocks noGrp="1"/>
          </p:cNvSpPr>
          <p:nvPr>
            <p:ph type="body" sz="quarter" idx="13"/>
          </p:nvPr>
        </p:nvSpPr>
        <p:spPr>
          <a:xfrm>
            <a:off x="152400" y="1295400"/>
            <a:ext cx="8839200" cy="4953000"/>
          </a:xfrm>
        </p:spPr>
        <p:txBody>
          <a:bodyPr/>
          <a:lstStyle/>
          <a:p>
            <a:r>
              <a:rPr lang="en-US" sz="2400" dirty="0" smtClean="0"/>
              <a:t>Angular analysis of ZZ using KDs for 0</a:t>
            </a:r>
            <a:r>
              <a:rPr lang="en-US" sz="2400" baseline="30000" dirty="0" smtClean="0"/>
              <a:t>+</a:t>
            </a:r>
            <a:r>
              <a:rPr lang="en-US" sz="2400" dirty="0" smtClean="0"/>
              <a:t>, 0</a:t>
            </a:r>
            <a:r>
              <a:rPr lang="en-US" sz="2400" baseline="30000" dirty="0" smtClean="0"/>
              <a:t>–</a:t>
            </a:r>
            <a:r>
              <a:rPr lang="en-US" sz="2400" dirty="0" smtClean="0"/>
              <a:t>, 1 and 2</a:t>
            </a:r>
            <a:r>
              <a:rPr lang="en-US" sz="2400" baseline="30000" dirty="0" smtClean="0"/>
              <a:t>+</a:t>
            </a:r>
          </a:p>
          <a:p>
            <a:r>
              <a:rPr lang="en-US" sz="2400" dirty="0" smtClean="0"/>
              <a:t>Disfavors 0</a:t>
            </a:r>
            <a:r>
              <a:rPr lang="en-US" sz="2400" baseline="30000" dirty="0"/>
              <a:t>–</a:t>
            </a:r>
            <a:r>
              <a:rPr lang="en-US" sz="2400" dirty="0" smtClean="0"/>
              <a:t> over 0</a:t>
            </a:r>
            <a:r>
              <a:rPr lang="en-US" sz="2400" baseline="30000" dirty="0"/>
              <a:t>+</a:t>
            </a:r>
            <a:r>
              <a:rPr lang="en-US" sz="2400" dirty="0" smtClean="0"/>
              <a:t> by CL</a:t>
            </a:r>
            <a:r>
              <a:rPr lang="en-US" sz="2400" baseline="-25000" dirty="0" smtClean="0"/>
              <a:t>S</a:t>
            </a:r>
            <a:r>
              <a:rPr lang="en-US" sz="2400" dirty="0" smtClean="0"/>
              <a:t> value of 0.16%</a:t>
            </a:r>
            <a:r>
              <a:rPr lang="en-US" sz="2400" dirty="0"/>
              <a:t> </a:t>
            </a:r>
            <a:r>
              <a:rPr lang="en-US" sz="2400" dirty="0" smtClean="0"/>
              <a:t>and 2</a:t>
            </a:r>
            <a:r>
              <a:rPr lang="en-US" sz="2400" baseline="30000" dirty="0" smtClean="0"/>
              <a:t>+</a:t>
            </a:r>
            <a:r>
              <a:rPr lang="en-US" sz="2400" dirty="0" smtClean="0"/>
              <a:t> by 1.5%</a:t>
            </a:r>
          </a:p>
          <a:p>
            <a:endParaRPr lang="en-US" sz="2400" dirty="0"/>
          </a:p>
          <a:p>
            <a:endParaRPr lang="en-US" sz="2400" dirty="0" smtClean="0"/>
          </a:p>
          <a:p>
            <a:endParaRPr lang="en-US" sz="2400" dirty="0"/>
          </a:p>
          <a:p>
            <a:endParaRPr lang="en-US" sz="2400" dirty="0" smtClean="0"/>
          </a:p>
          <a:p>
            <a:endParaRPr lang="en-US" sz="2400" dirty="0"/>
          </a:p>
          <a:p>
            <a:endParaRPr lang="en-US" sz="2400" dirty="0" smtClean="0"/>
          </a:p>
          <a:p>
            <a:endParaRPr lang="en-US" sz="2400" dirty="0"/>
          </a:p>
          <a:p>
            <a:endParaRPr lang="en-US" sz="2400" dirty="0" smtClean="0"/>
          </a:p>
          <a:p>
            <a:endParaRPr lang="en-US" sz="2400" dirty="0"/>
          </a:p>
          <a:p>
            <a:r>
              <a:rPr lang="en-US" sz="2400" dirty="0" smtClean="0"/>
              <a:t>Spin 1 disfavored by a lot</a:t>
            </a:r>
            <a:endParaRPr lang="en-US" sz="2400" dirty="0"/>
          </a:p>
        </p:txBody>
      </p:sp>
      <p:sp>
        <p:nvSpPr>
          <p:cNvPr id="4" name="Date Placeholder 3"/>
          <p:cNvSpPr>
            <a:spLocks noGrp="1"/>
          </p:cNvSpPr>
          <p:nvPr>
            <p:ph type="dt" sz="half" idx="14"/>
          </p:nvPr>
        </p:nvSpPr>
        <p:spPr/>
        <p:txBody>
          <a:bodyPr/>
          <a:lstStyle/>
          <a:p>
            <a:fld id="{D079A772-36DA-6742-B758-84AA52177912}" type="datetime5">
              <a:rPr lang="en-US" smtClean="0"/>
              <a:t>18-Dec-13</a:t>
            </a:fld>
            <a:endParaRPr lang="en-US"/>
          </a:p>
        </p:txBody>
      </p:sp>
      <p:sp>
        <p:nvSpPr>
          <p:cNvPr id="5" name="Footer Placeholder 4"/>
          <p:cNvSpPr>
            <a:spLocks noGrp="1"/>
          </p:cNvSpPr>
          <p:nvPr>
            <p:ph type="ftr" sz="quarter" idx="15"/>
          </p:nvPr>
        </p:nvSpPr>
        <p:spPr/>
        <p:txBody>
          <a:bodyPr/>
          <a:lstStyle/>
          <a:p>
            <a:pPr>
              <a:defRPr/>
            </a:pPr>
            <a:r>
              <a:rPr lang="en-US" smtClean="0"/>
              <a:t>Sridhara Dasu (Wisconsin)</a:t>
            </a:r>
            <a:endParaRPr lang="en-US"/>
          </a:p>
        </p:txBody>
      </p:sp>
      <p:sp>
        <p:nvSpPr>
          <p:cNvPr id="6" name="Slide Number Placeholder 5"/>
          <p:cNvSpPr>
            <a:spLocks noGrp="1"/>
          </p:cNvSpPr>
          <p:nvPr>
            <p:ph type="sldNum" sz="quarter" idx="16"/>
          </p:nvPr>
        </p:nvSpPr>
        <p:spPr/>
        <p:txBody>
          <a:bodyPr/>
          <a:lstStyle/>
          <a:p>
            <a:fld id="{623EC512-DE41-8D4F-9FC7-449F6E7E2BE8}" type="slidenum">
              <a:rPr lang="en-US" smtClean="0"/>
              <a:pPr/>
              <a:t>41</a:t>
            </a:fld>
            <a:endParaRPr lang="en-US"/>
          </a:p>
        </p:txBody>
      </p:sp>
      <p:pic>
        <p:nvPicPr>
          <p:cNvPr id="7" name="Picture 6"/>
          <p:cNvPicPr>
            <a:picLocks noChangeAspect="1"/>
          </p:cNvPicPr>
          <p:nvPr/>
        </p:nvPicPr>
        <p:blipFill>
          <a:blip r:embed="rId2">
            <a:clrChange>
              <a:clrFrom>
                <a:srgbClr val="FFFFFF"/>
              </a:clrFrom>
              <a:clrTo>
                <a:srgbClr val="FFFFFF">
                  <a:alpha val="0"/>
                </a:srgbClr>
              </a:clrTo>
            </a:clrChange>
          </a:blip>
          <a:stretch>
            <a:fillRect/>
          </a:stretch>
        </p:blipFill>
        <p:spPr>
          <a:xfrm>
            <a:off x="247973" y="2209800"/>
            <a:ext cx="4324027" cy="4114800"/>
          </a:xfrm>
          <a:prstGeom prst="rect">
            <a:avLst/>
          </a:prstGeom>
        </p:spPr>
      </p:pic>
      <p:pic>
        <p:nvPicPr>
          <p:cNvPr id="8" name="Picture 7"/>
          <p:cNvPicPr>
            <a:picLocks noChangeAspect="1"/>
          </p:cNvPicPr>
          <p:nvPr/>
        </p:nvPicPr>
        <p:blipFill>
          <a:blip r:embed="rId3">
            <a:clrChange>
              <a:clrFrom>
                <a:srgbClr val="FFFFFF"/>
              </a:clrFrom>
              <a:clrTo>
                <a:srgbClr val="FFFFFF">
                  <a:alpha val="0"/>
                </a:srgbClr>
              </a:clrTo>
            </a:clrChange>
          </a:blip>
          <a:stretch>
            <a:fillRect/>
          </a:stretch>
        </p:blipFill>
        <p:spPr>
          <a:xfrm>
            <a:off x="4642173" y="2209800"/>
            <a:ext cx="4324027" cy="4114800"/>
          </a:xfrm>
          <a:prstGeom prst="rect">
            <a:avLst/>
          </a:prstGeom>
        </p:spPr>
      </p:pic>
      <p:sp>
        <p:nvSpPr>
          <p:cNvPr id="10" name="TextBox 7"/>
          <p:cNvSpPr txBox="1">
            <a:spLocks noChangeArrowheads="1"/>
          </p:cNvSpPr>
          <p:nvPr/>
        </p:nvSpPr>
        <p:spPr bwMode="auto">
          <a:xfrm>
            <a:off x="6599237" y="990600"/>
            <a:ext cx="2316163" cy="369887"/>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sz="1800" dirty="0" smtClean="0"/>
              <a:t>CMS HIG-13-002</a:t>
            </a:r>
            <a:endParaRPr lang="en-US" sz="1800" dirty="0"/>
          </a:p>
        </p:txBody>
      </p:sp>
    </p:spTree>
    <p:extLst>
      <p:ext uri="{BB962C8B-B14F-4D97-AF65-F5344CB8AC3E}">
        <p14:creationId xmlns:p14="http://schemas.microsoft.com/office/powerpoint/2010/main" val="760200876"/>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a:xfrm>
            <a:off x="762000" y="76200"/>
            <a:ext cx="8229600" cy="1143000"/>
          </a:xfrm>
        </p:spPr>
        <p:txBody>
          <a:bodyPr rtlCol="0">
            <a:normAutofit/>
          </a:bodyPr>
          <a:lstStyle/>
          <a:p>
            <a:pPr fontAlgn="auto">
              <a:spcAft>
                <a:spcPts val="0"/>
              </a:spcAft>
              <a:defRPr/>
            </a:pPr>
            <a:r>
              <a:rPr lang="en-US" dirty="0" smtClean="0">
                <a:ea typeface="+mj-ea"/>
              </a:rPr>
              <a:t>Higgs Decay </a:t>
            </a:r>
            <a:r>
              <a:rPr lang="en-US" dirty="0">
                <a:ea typeface="+mj-ea"/>
              </a:rPr>
              <a:t>to </a:t>
            </a:r>
            <a:r>
              <a:rPr lang="en-US" dirty="0" smtClean="0">
                <a:ea typeface="+mj-ea"/>
              </a:rPr>
              <a:t>Tau </a:t>
            </a:r>
            <a:r>
              <a:rPr lang="en-US" dirty="0">
                <a:ea typeface="+mj-ea"/>
              </a:rPr>
              <a:t>Pairs</a:t>
            </a:r>
            <a:endParaRPr lang="en-US" dirty="0" smtClean="0">
              <a:ea typeface="+mj-ea"/>
            </a:endParaRPr>
          </a:p>
        </p:txBody>
      </p:sp>
      <p:sp>
        <p:nvSpPr>
          <p:cNvPr id="17" name="Date Placeholder 16"/>
          <p:cNvSpPr>
            <a:spLocks noGrp="1"/>
          </p:cNvSpPr>
          <p:nvPr>
            <p:ph type="dt" sz="quarter" idx="14"/>
          </p:nvPr>
        </p:nvSpPr>
        <p:spPr/>
        <p:txBody>
          <a:bodyPr/>
          <a:lstStyle/>
          <a:p>
            <a:fld id="{F2D6CA7F-FE8F-3042-A6A6-1D13094A035B}" type="datetime5">
              <a:rPr lang="en-US" smtClean="0"/>
              <a:t>18-Dec-13</a:t>
            </a:fld>
            <a:endParaRPr lang="en-US" dirty="0"/>
          </a:p>
        </p:txBody>
      </p:sp>
      <p:sp>
        <p:nvSpPr>
          <p:cNvPr id="18" name="Slide Number Placeholder 17"/>
          <p:cNvSpPr>
            <a:spLocks noGrp="1"/>
          </p:cNvSpPr>
          <p:nvPr>
            <p:ph type="sldNum" sz="quarter" idx="16"/>
          </p:nvPr>
        </p:nvSpPr>
        <p:spPr/>
        <p:txBody>
          <a:bodyPr/>
          <a:lstStyle/>
          <a:p>
            <a:fld id="{E87E27F9-5CC0-CC45-BC5B-797BA14D6A81}" type="slidenum">
              <a:rPr lang="en-US"/>
              <a:pPr/>
              <a:t>42</a:t>
            </a:fld>
            <a:endParaRPr lang="en-US"/>
          </a:p>
        </p:txBody>
      </p:sp>
      <p:sp>
        <p:nvSpPr>
          <p:cNvPr id="19" name="Footer Placeholder 18"/>
          <p:cNvSpPr>
            <a:spLocks noGrp="1"/>
          </p:cNvSpPr>
          <p:nvPr>
            <p:ph type="ftr" sz="quarter" idx="15"/>
          </p:nvPr>
        </p:nvSpPr>
        <p:spPr/>
        <p:txBody>
          <a:bodyPr/>
          <a:lstStyle/>
          <a:p>
            <a:pPr>
              <a:defRPr/>
            </a:pPr>
            <a:r>
              <a:rPr lang="en-US" smtClean="0"/>
              <a:t>Sridhara Dasu (Wisconsin)</a:t>
            </a:r>
            <a:endParaRPr lang="en-US" dirty="0"/>
          </a:p>
        </p:txBody>
      </p:sp>
      <p:pic>
        <p:nvPicPr>
          <p:cNvPr id="6" name="Picture 5"/>
          <p:cNvPicPr>
            <a:picLocks noChangeAspect="1"/>
          </p:cNvPicPr>
          <p:nvPr/>
        </p:nvPicPr>
        <p:blipFill>
          <a:blip r:embed="rId2"/>
          <a:stretch>
            <a:fillRect/>
          </a:stretch>
        </p:blipFill>
        <p:spPr>
          <a:xfrm>
            <a:off x="6019800" y="2146300"/>
            <a:ext cx="2800122" cy="1816100"/>
          </a:xfrm>
          <a:prstGeom prst="rect">
            <a:avLst/>
          </a:prstGeom>
        </p:spPr>
      </p:pic>
      <p:sp>
        <p:nvSpPr>
          <p:cNvPr id="13" name="TextBox 12"/>
          <p:cNvSpPr txBox="1"/>
          <p:nvPr/>
        </p:nvSpPr>
        <p:spPr>
          <a:xfrm>
            <a:off x="97624" y="1143000"/>
            <a:ext cx="8893976" cy="738664"/>
          </a:xfrm>
          <a:prstGeom prst="rect">
            <a:avLst/>
          </a:prstGeom>
          <a:noFill/>
        </p:spPr>
        <p:txBody>
          <a:bodyPr wrap="square" rtlCol="0">
            <a:spAutoFit/>
          </a:bodyPr>
          <a:lstStyle/>
          <a:p>
            <a:r>
              <a:rPr lang="en-US" sz="2400" dirty="0" err="1" smtClean="0"/>
              <a:t>Taus</a:t>
            </a:r>
            <a:r>
              <a:rPr lang="en-US" sz="2400" dirty="0"/>
              <a:t> </a:t>
            </a:r>
            <a:r>
              <a:rPr lang="en-US" dirty="0" smtClean="0"/>
              <a:t>with high branching fraction can probe in all production modes: </a:t>
            </a:r>
          </a:p>
          <a:p>
            <a:r>
              <a:rPr lang="en-US" dirty="0" smtClean="0"/>
              <a:t>        W and Z boson fusion; </a:t>
            </a:r>
            <a:r>
              <a:rPr lang="en-US" dirty="0"/>
              <a:t>Gluon </a:t>
            </a:r>
            <a:r>
              <a:rPr lang="en-US" dirty="0" smtClean="0"/>
              <a:t>fusion and W, Z, top associated production</a:t>
            </a:r>
          </a:p>
        </p:txBody>
      </p:sp>
      <p:pic>
        <p:nvPicPr>
          <p:cNvPr id="7" name="Picture 6"/>
          <p:cNvPicPr>
            <a:picLocks noChangeAspect="1"/>
          </p:cNvPicPr>
          <p:nvPr/>
        </p:nvPicPr>
        <p:blipFill>
          <a:blip r:embed="rId3">
            <a:clrChange>
              <a:clrFrom>
                <a:srgbClr val="FFFFFF"/>
              </a:clrFrom>
              <a:clrTo>
                <a:srgbClr val="FFFFFF">
                  <a:alpha val="0"/>
                </a:srgbClr>
              </a:clrTo>
            </a:clrChange>
          </a:blip>
          <a:stretch>
            <a:fillRect/>
          </a:stretch>
        </p:blipFill>
        <p:spPr>
          <a:xfrm>
            <a:off x="152400" y="1828800"/>
            <a:ext cx="5734373" cy="4572000"/>
          </a:xfrm>
          <a:prstGeom prst="rect">
            <a:avLst/>
          </a:prstGeom>
        </p:spPr>
      </p:pic>
      <p:sp>
        <p:nvSpPr>
          <p:cNvPr id="2" name="TextBox 1"/>
          <p:cNvSpPr txBox="1"/>
          <p:nvPr/>
        </p:nvSpPr>
        <p:spPr>
          <a:xfrm>
            <a:off x="6007100" y="4343400"/>
            <a:ext cx="2984500" cy="1477328"/>
          </a:xfrm>
          <a:prstGeom prst="rect">
            <a:avLst/>
          </a:prstGeom>
          <a:noFill/>
        </p:spPr>
        <p:txBody>
          <a:bodyPr wrap="square" rtlCol="0">
            <a:spAutoFit/>
          </a:bodyPr>
          <a:lstStyle/>
          <a:p>
            <a:r>
              <a:rPr lang="en-US" dirty="0" smtClean="0"/>
              <a:t>Final states VBF + GF:</a:t>
            </a:r>
          </a:p>
          <a:p>
            <a:r>
              <a:rPr lang="en-US" dirty="0"/>
              <a:t>	</a:t>
            </a:r>
            <a:r>
              <a:rPr lang="en-US" dirty="0" err="1" smtClean="0"/>
              <a:t>e</a:t>
            </a:r>
            <a:r>
              <a:rPr lang="en-US" dirty="0" err="1" smtClean="0">
                <a:latin typeface="Symbol" charset="2"/>
                <a:cs typeface="Symbol" charset="2"/>
              </a:rPr>
              <a:t>m</a:t>
            </a:r>
            <a:r>
              <a:rPr lang="en-US" dirty="0" smtClean="0"/>
              <a:t>, </a:t>
            </a:r>
            <a:r>
              <a:rPr lang="en-US" dirty="0" smtClean="0">
                <a:latin typeface="Symbol" charset="2"/>
                <a:cs typeface="Symbol" charset="2"/>
              </a:rPr>
              <a:t>m</a:t>
            </a:r>
            <a:r>
              <a:rPr lang="en-US" dirty="0">
                <a:latin typeface="Symbol" charset="2"/>
                <a:cs typeface="Symbol" charset="2"/>
              </a:rPr>
              <a:t>m</a:t>
            </a:r>
            <a:r>
              <a:rPr lang="en-US" dirty="0" smtClean="0"/>
              <a:t>, e</a:t>
            </a:r>
            <a:r>
              <a:rPr lang="en-US" dirty="0">
                <a:latin typeface="Symbol" charset="2"/>
                <a:cs typeface="Symbol" charset="2"/>
              </a:rPr>
              <a:t>t</a:t>
            </a:r>
            <a:r>
              <a:rPr lang="en-US" baseline="-25000" dirty="0">
                <a:latin typeface="Arial"/>
                <a:cs typeface="Arial"/>
              </a:rPr>
              <a:t>h</a:t>
            </a:r>
            <a:r>
              <a:rPr lang="en-US" dirty="0" smtClean="0"/>
              <a:t>, </a:t>
            </a:r>
            <a:r>
              <a:rPr lang="en-US" dirty="0" err="1" smtClean="0">
                <a:latin typeface="Symbol" charset="2"/>
                <a:cs typeface="Symbol" charset="2"/>
              </a:rPr>
              <a:t>mt</a:t>
            </a:r>
            <a:r>
              <a:rPr lang="en-US" baseline="-25000" dirty="0" err="1">
                <a:latin typeface="Arial"/>
                <a:cs typeface="Arial"/>
              </a:rPr>
              <a:t>h</a:t>
            </a:r>
            <a:r>
              <a:rPr lang="en-US" dirty="0" smtClean="0"/>
              <a:t>, </a:t>
            </a:r>
            <a:r>
              <a:rPr lang="en-US" dirty="0" err="1" smtClean="0">
                <a:latin typeface="Symbol" charset="2"/>
                <a:cs typeface="Symbol" charset="2"/>
              </a:rPr>
              <a:t>t</a:t>
            </a:r>
            <a:r>
              <a:rPr lang="en-US" baseline="-25000" dirty="0" err="1" smtClean="0">
                <a:latin typeface="Arial"/>
                <a:cs typeface="Arial"/>
              </a:rPr>
              <a:t>h</a:t>
            </a:r>
            <a:r>
              <a:rPr lang="en-US" dirty="0" err="1" smtClean="0">
                <a:latin typeface="Symbol" charset="2"/>
                <a:cs typeface="Symbol" charset="2"/>
              </a:rPr>
              <a:t>t</a:t>
            </a:r>
            <a:r>
              <a:rPr lang="en-US" baseline="-25000" dirty="0" err="1" smtClean="0">
                <a:latin typeface="Arial"/>
                <a:cs typeface="Arial"/>
              </a:rPr>
              <a:t>h</a:t>
            </a:r>
            <a:endParaRPr lang="en-US" baseline="-25000" dirty="0" smtClean="0">
              <a:latin typeface="Arial"/>
              <a:cs typeface="Arial"/>
            </a:endParaRPr>
          </a:p>
          <a:p>
            <a:endParaRPr lang="en-US" dirty="0" smtClean="0"/>
          </a:p>
          <a:p>
            <a:r>
              <a:rPr lang="en-US" dirty="0" smtClean="0"/>
              <a:t>Also, VH (WH &amp; ZH)</a:t>
            </a:r>
          </a:p>
          <a:p>
            <a:r>
              <a:rPr lang="en-US" dirty="0"/>
              <a:t>	</a:t>
            </a:r>
            <a:r>
              <a:rPr lang="en-US" dirty="0" err="1" smtClean="0">
                <a:latin typeface="Mistral"/>
                <a:cs typeface="Mistral"/>
              </a:rPr>
              <a:t>ll</a:t>
            </a:r>
            <a:r>
              <a:rPr lang="en-US" dirty="0" err="1" smtClean="0">
                <a:latin typeface="Symbol" charset="2"/>
                <a:cs typeface="Symbol" charset="2"/>
              </a:rPr>
              <a:t>t</a:t>
            </a:r>
            <a:r>
              <a:rPr lang="en-US" baseline="-25000" dirty="0" err="1" smtClean="0">
                <a:latin typeface="Arial"/>
                <a:cs typeface="Arial"/>
              </a:rPr>
              <a:t>h</a:t>
            </a:r>
            <a:r>
              <a:rPr lang="en-US" dirty="0" smtClean="0">
                <a:latin typeface="Arial"/>
                <a:cs typeface="Arial"/>
              </a:rPr>
              <a:t>, </a:t>
            </a:r>
            <a:r>
              <a:rPr lang="en-US" dirty="0" err="1" smtClean="0">
                <a:latin typeface="Mistral"/>
                <a:cs typeface="Mistral"/>
              </a:rPr>
              <a:t>l</a:t>
            </a:r>
            <a:r>
              <a:rPr lang="en-US" dirty="0" err="1" smtClean="0">
                <a:latin typeface="Symbol" charset="2"/>
                <a:cs typeface="Symbol" charset="2"/>
              </a:rPr>
              <a:t>t</a:t>
            </a:r>
            <a:r>
              <a:rPr lang="en-US" baseline="-25000" dirty="0" err="1" smtClean="0">
                <a:latin typeface="Arial"/>
                <a:cs typeface="Arial"/>
              </a:rPr>
              <a:t>h</a:t>
            </a:r>
            <a:r>
              <a:rPr lang="en-US" dirty="0" err="1" smtClean="0">
                <a:latin typeface="Symbol" charset="2"/>
                <a:cs typeface="Symbol" charset="2"/>
              </a:rPr>
              <a:t>t</a:t>
            </a:r>
            <a:r>
              <a:rPr lang="en-US" baseline="-25000" dirty="0" err="1" smtClean="0">
                <a:latin typeface="Arial"/>
                <a:cs typeface="Arial"/>
              </a:rPr>
              <a:t>h</a:t>
            </a:r>
            <a:r>
              <a:rPr lang="en-US" dirty="0">
                <a:latin typeface="Arial"/>
                <a:cs typeface="Arial"/>
              </a:rPr>
              <a:t>, </a:t>
            </a:r>
            <a:r>
              <a:rPr lang="en-US" dirty="0" err="1" smtClean="0">
                <a:latin typeface="Mistral"/>
                <a:cs typeface="Mistral"/>
              </a:rPr>
              <a:t>ll</a:t>
            </a:r>
            <a:r>
              <a:rPr lang="en-US" dirty="0" err="1" smtClean="0">
                <a:latin typeface="Symbol" charset="2"/>
                <a:cs typeface="Symbol" charset="2"/>
              </a:rPr>
              <a:t>t</a:t>
            </a:r>
            <a:r>
              <a:rPr lang="en-US" baseline="-25000" dirty="0" err="1" smtClean="0">
                <a:latin typeface="Arial"/>
                <a:cs typeface="Arial"/>
              </a:rPr>
              <a:t>h</a:t>
            </a:r>
            <a:r>
              <a:rPr lang="en-US" dirty="0" err="1" smtClean="0">
                <a:latin typeface="Symbol" charset="2"/>
                <a:cs typeface="Symbol" charset="2"/>
              </a:rPr>
              <a:t>t</a:t>
            </a:r>
            <a:r>
              <a:rPr lang="en-US" baseline="-25000" dirty="0" err="1" smtClean="0">
                <a:latin typeface="Arial"/>
                <a:cs typeface="Arial"/>
              </a:rPr>
              <a:t>h</a:t>
            </a:r>
            <a:endParaRPr lang="en-US" dirty="0"/>
          </a:p>
        </p:txBody>
      </p:sp>
      <p:sp>
        <p:nvSpPr>
          <p:cNvPr id="10" name="TextBox 7"/>
          <p:cNvSpPr txBox="1">
            <a:spLocks noChangeArrowheads="1"/>
          </p:cNvSpPr>
          <p:nvPr/>
        </p:nvSpPr>
        <p:spPr bwMode="auto">
          <a:xfrm>
            <a:off x="6675437" y="914400"/>
            <a:ext cx="2316163" cy="369887"/>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sz="1800" dirty="0" smtClean="0"/>
              <a:t>CMS HIG-13-004</a:t>
            </a:r>
            <a:endParaRPr lang="en-US" sz="1800" dirty="0"/>
          </a:p>
        </p:txBody>
      </p:sp>
    </p:spTree>
    <p:extLst>
      <p:ext uri="{BB962C8B-B14F-4D97-AF65-F5344CB8AC3E}">
        <p14:creationId xmlns:p14="http://schemas.microsoft.com/office/powerpoint/2010/main" val="3326990280"/>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Combination of </a:t>
            </a:r>
            <a:r>
              <a:rPr lang="en-US" dirty="0" err="1" smtClean="0">
                <a:latin typeface="Symbol" charset="2"/>
                <a:cs typeface="Symbol" charset="2"/>
              </a:rPr>
              <a:t>tt</a:t>
            </a:r>
            <a:r>
              <a:rPr lang="en-US" dirty="0" smtClean="0"/>
              <a:t/>
            </a:r>
            <a:br>
              <a:rPr lang="en-US" dirty="0" smtClean="0"/>
            </a:br>
            <a:r>
              <a:rPr lang="en-US" dirty="0" smtClean="0"/>
              <a:t>All Categories + Channels</a:t>
            </a:r>
            <a:endParaRPr lang="en-US" dirty="0"/>
          </a:p>
        </p:txBody>
      </p:sp>
      <p:sp>
        <p:nvSpPr>
          <p:cNvPr id="3" name="Text Placeholder 2"/>
          <p:cNvSpPr>
            <a:spLocks noGrp="1"/>
          </p:cNvSpPr>
          <p:nvPr>
            <p:ph type="body" sz="quarter" idx="13"/>
          </p:nvPr>
        </p:nvSpPr>
        <p:spPr/>
        <p:txBody>
          <a:bodyPr/>
          <a:lstStyle/>
          <a:p>
            <a:r>
              <a:rPr lang="en-US" dirty="0" smtClean="0"/>
              <a:t>A </a:t>
            </a:r>
            <a:r>
              <a:rPr lang="en-US" dirty="0" smtClean="0"/>
              <a:t>3.4</a:t>
            </a:r>
            <a:r>
              <a:rPr lang="en-US" dirty="0" smtClean="0">
                <a:latin typeface="Symbol" charset="2"/>
                <a:cs typeface="Symbol" charset="2"/>
              </a:rPr>
              <a:t>s</a:t>
            </a:r>
            <a:r>
              <a:rPr lang="en-US" dirty="0" smtClean="0"/>
              <a:t> </a:t>
            </a:r>
            <a:r>
              <a:rPr lang="en-US" dirty="0" smtClean="0"/>
              <a:t>signal @ 125 </a:t>
            </a:r>
            <a:r>
              <a:rPr lang="en-US" dirty="0" err="1" smtClean="0"/>
              <a:t>GeV</a:t>
            </a:r>
            <a:r>
              <a:rPr lang="en-US" dirty="0" smtClean="0"/>
              <a:t> emerging (expected </a:t>
            </a:r>
            <a:r>
              <a:rPr lang="en-US" dirty="0" smtClean="0"/>
              <a:t>3.9</a:t>
            </a:r>
            <a:r>
              <a:rPr lang="en-US" dirty="0" smtClean="0">
                <a:latin typeface="Symbol" charset="2"/>
                <a:cs typeface="Symbol" charset="2"/>
              </a:rPr>
              <a:t>s</a:t>
            </a:r>
            <a:r>
              <a:rPr lang="en-US" dirty="0" smtClean="0"/>
              <a:t>)</a:t>
            </a:r>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r>
              <a:rPr lang="en-US" dirty="0" smtClean="0">
                <a:solidFill>
                  <a:srgbClr val="FF0000"/>
                </a:solidFill>
              </a:rPr>
              <a:t>&gt;4 </a:t>
            </a:r>
            <a:r>
              <a:rPr lang="en-US" dirty="0" smtClean="0">
                <a:solidFill>
                  <a:srgbClr val="FF0000"/>
                </a:solidFill>
                <a:latin typeface="Symbol" charset="2"/>
                <a:cs typeface="Symbol" charset="2"/>
              </a:rPr>
              <a:t>s</a:t>
            </a:r>
            <a:r>
              <a:rPr lang="en-US" dirty="0" smtClean="0">
                <a:solidFill>
                  <a:srgbClr val="FF0000"/>
                </a:solidFill>
              </a:rPr>
              <a:t> </a:t>
            </a:r>
            <a:r>
              <a:rPr lang="en-US" dirty="0" smtClean="0">
                <a:solidFill>
                  <a:srgbClr val="FF0000"/>
                </a:solidFill>
              </a:rPr>
              <a:t>evidence for </a:t>
            </a:r>
            <a:r>
              <a:rPr lang="en-US" dirty="0">
                <a:solidFill>
                  <a:srgbClr val="FF0000"/>
                </a:solidFill>
              </a:rPr>
              <a:t>f</a:t>
            </a:r>
            <a:r>
              <a:rPr lang="en-US" dirty="0" smtClean="0">
                <a:solidFill>
                  <a:srgbClr val="FF0000"/>
                </a:solidFill>
              </a:rPr>
              <a:t>ermion coupling combined with bb.</a:t>
            </a:r>
            <a:endParaRPr lang="en-US" dirty="0">
              <a:solidFill>
                <a:srgbClr val="FF0000"/>
              </a:solidFill>
            </a:endParaRPr>
          </a:p>
        </p:txBody>
      </p:sp>
      <p:sp>
        <p:nvSpPr>
          <p:cNvPr id="4" name="Date Placeholder 3"/>
          <p:cNvSpPr>
            <a:spLocks noGrp="1"/>
          </p:cNvSpPr>
          <p:nvPr>
            <p:ph type="dt" sz="half" idx="14"/>
          </p:nvPr>
        </p:nvSpPr>
        <p:spPr/>
        <p:txBody>
          <a:bodyPr/>
          <a:lstStyle/>
          <a:p>
            <a:fld id="{8BF34ECF-7A49-7149-92FB-116260CC605E}" type="datetime5">
              <a:rPr lang="en-US" smtClean="0"/>
              <a:t>18-Dec-13</a:t>
            </a:fld>
            <a:endParaRPr lang="en-US"/>
          </a:p>
        </p:txBody>
      </p:sp>
      <p:sp>
        <p:nvSpPr>
          <p:cNvPr id="5" name="Footer Placeholder 4"/>
          <p:cNvSpPr>
            <a:spLocks noGrp="1"/>
          </p:cNvSpPr>
          <p:nvPr>
            <p:ph type="ftr" sz="quarter" idx="15"/>
          </p:nvPr>
        </p:nvSpPr>
        <p:spPr/>
        <p:txBody>
          <a:bodyPr/>
          <a:lstStyle/>
          <a:p>
            <a:pPr>
              <a:defRPr/>
            </a:pPr>
            <a:r>
              <a:rPr lang="en-US" smtClean="0"/>
              <a:t>Sridhara Dasu (Wisconsin)</a:t>
            </a:r>
            <a:endParaRPr lang="en-US"/>
          </a:p>
        </p:txBody>
      </p:sp>
      <p:sp>
        <p:nvSpPr>
          <p:cNvPr id="6" name="Slide Number Placeholder 5"/>
          <p:cNvSpPr>
            <a:spLocks noGrp="1"/>
          </p:cNvSpPr>
          <p:nvPr>
            <p:ph type="sldNum" sz="quarter" idx="16"/>
          </p:nvPr>
        </p:nvSpPr>
        <p:spPr/>
        <p:txBody>
          <a:bodyPr/>
          <a:lstStyle/>
          <a:p>
            <a:fld id="{623EC512-DE41-8D4F-9FC7-449F6E7E2BE8}" type="slidenum">
              <a:rPr lang="en-US" smtClean="0"/>
              <a:pPr/>
              <a:t>43</a:t>
            </a:fld>
            <a:endParaRPr lang="en-US"/>
          </a:p>
        </p:txBody>
      </p:sp>
      <p:sp>
        <p:nvSpPr>
          <p:cNvPr id="9" name="TextBox 7"/>
          <p:cNvSpPr txBox="1">
            <a:spLocks noChangeArrowheads="1"/>
          </p:cNvSpPr>
          <p:nvPr/>
        </p:nvSpPr>
        <p:spPr bwMode="auto">
          <a:xfrm>
            <a:off x="6713537" y="1128713"/>
            <a:ext cx="2316163" cy="369887"/>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sz="1800" dirty="0" smtClean="0"/>
              <a:t>CMS HIG-13-004</a:t>
            </a:r>
            <a:endParaRPr lang="en-US" sz="1800" dirty="0"/>
          </a:p>
        </p:txBody>
      </p:sp>
      <p:pic>
        <p:nvPicPr>
          <p:cNvPr id="10" name="Picture 9"/>
          <p:cNvPicPr>
            <a:picLocks noChangeAspect="1"/>
          </p:cNvPicPr>
          <p:nvPr/>
        </p:nvPicPr>
        <p:blipFill>
          <a:blip r:embed="rId2"/>
          <a:stretch>
            <a:fillRect/>
          </a:stretch>
        </p:blipFill>
        <p:spPr>
          <a:xfrm>
            <a:off x="4419600" y="1870949"/>
            <a:ext cx="4288972" cy="4114800"/>
          </a:xfrm>
          <a:prstGeom prst="rect">
            <a:avLst/>
          </a:prstGeom>
        </p:spPr>
      </p:pic>
      <p:pic>
        <p:nvPicPr>
          <p:cNvPr id="11" name="Picture 10"/>
          <p:cNvPicPr>
            <a:picLocks noChangeAspect="1"/>
          </p:cNvPicPr>
          <p:nvPr/>
        </p:nvPicPr>
        <p:blipFill>
          <a:blip r:embed="rId3"/>
          <a:stretch>
            <a:fillRect/>
          </a:stretch>
        </p:blipFill>
        <p:spPr>
          <a:xfrm>
            <a:off x="174268" y="1873253"/>
            <a:ext cx="4288972" cy="4114800"/>
          </a:xfrm>
          <a:prstGeom prst="rect">
            <a:avLst/>
          </a:prstGeom>
        </p:spPr>
      </p:pic>
    </p:spTree>
    <p:extLst>
      <p:ext uri="{BB962C8B-B14F-4D97-AF65-F5344CB8AC3E}">
        <p14:creationId xmlns:p14="http://schemas.microsoft.com/office/powerpoint/2010/main" val="278354933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Couplings Scan</a:t>
            </a:r>
            <a:endParaRPr lang="en-US" dirty="0"/>
          </a:p>
        </p:txBody>
      </p:sp>
      <p:sp>
        <p:nvSpPr>
          <p:cNvPr id="4" name="Date Placeholder 3"/>
          <p:cNvSpPr>
            <a:spLocks noGrp="1"/>
          </p:cNvSpPr>
          <p:nvPr>
            <p:ph type="dt" sz="half" idx="14"/>
          </p:nvPr>
        </p:nvSpPr>
        <p:spPr/>
        <p:txBody>
          <a:bodyPr/>
          <a:lstStyle/>
          <a:p>
            <a:fld id="{8BF34ECF-7A49-7149-92FB-116260CC605E}" type="datetime5">
              <a:rPr lang="en-US" smtClean="0"/>
              <a:t>18-Dec-13</a:t>
            </a:fld>
            <a:endParaRPr lang="en-US"/>
          </a:p>
        </p:txBody>
      </p:sp>
      <p:sp>
        <p:nvSpPr>
          <p:cNvPr id="5" name="Footer Placeholder 4"/>
          <p:cNvSpPr>
            <a:spLocks noGrp="1"/>
          </p:cNvSpPr>
          <p:nvPr>
            <p:ph type="ftr" sz="quarter" idx="15"/>
          </p:nvPr>
        </p:nvSpPr>
        <p:spPr/>
        <p:txBody>
          <a:bodyPr/>
          <a:lstStyle/>
          <a:p>
            <a:pPr>
              <a:defRPr/>
            </a:pPr>
            <a:r>
              <a:rPr lang="en-US" smtClean="0"/>
              <a:t>Sridhara Dasu (Wisconsin)</a:t>
            </a:r>
            <a:endParaRPr lang="en-US"/>
          </a:p>
        </p:txBody>
      </p:sp>
      <p:sp>
        <p:nvSpPr>
          <p:cNvPr id="6" name="Slide Number Placeholder 5"/>
          <p:cNvSpPr>
            <a:spLocks noGrp="1"/>
          </p:cNvSpPr>
          <p:nvPr>
            <p:ph type="sldNum" sz="quarter" idx="16"/>
          </p:nvPr>
        </p:nvSpPr>
        <p:spPr/>
        <p:txBody>
          <a:bodyPr/>
          <a:lstStyle/>
          <a:p>
            <a:fld id="{623EC512-DE41-8D4F-9FC7-449F6E7E2BE8}" type="slidenum">
              <a:rPr lang="en-US" smtClean="0"/>
              <a:pPr/>
              <a:t>44</a:t>
            </a:fld>
            <a:endParaRPr lang="en-US"/>
          </a:p>
        </p:txBody>
      </p:sp>
      <p:pic>
        <p:nvPicPr>
          <p:cNvPr id="7" name="Picture 6"/>
          <p:cNvPicPr>
            <a:picLocks noChangeAspect="1"/>
          </p:cNvPicPr>
          <p:nvPr/>
        </p:nvPicPr>
        <p:blipFill>
          <a:blip r:embed="rId2"/>
          <a:stretch>
            <a:fillRect/>
          </a:stretch>
        </p:blipFill>
        <p:spPr>
          <a:xfrm>
            <a:off x="74584" y="1676400"/>
            <a:ext cx="4713316" cy="4572000"/>
          </a:xfrm>
          <a:prstGeom prst="rect">
            <a:avLst/>
          </a:prstGeom>
        </p:spPr>
      </p:pic>
      <p:pic>
        <p:nvPicPr>
          <p:cNvPr id="8" name="Picture 7"/>
          <p:cNvPicPr>
            <a:picLocks noChangeAspect="1"/>
          </p:cNvPicPr>
          <p:nvPr/>
        </p:nvPicPr>
        <p:blipFill>
          <a:blip r:embed="rId3">
            <a:clrChange>
              <a:clrFrom>
                <a:srgbClr val="FFFFFF"/>
              </a:clrFrom>
              <a:clrTo>
                <a:srgbClr val="FFFFFF">
                  <a:alpha val="0"/>
                </a:srgbClr>
              </a:clrTo>
            </a:clrChange>
          </a:blip>
          <a:stretch>
            <a:fillRect/>
          </a:stretch>
        </p:blipFill>
        <p:spPr>
          <a:xfrm>
            <a:off x="4356100" y="1828800"/>
            <a:ext cx="4765301" cy="4572000"/>
          </a:xfrm>
          <a:prstGeom prst="rect">
            <a:avLst/>
          </a:prstGeom>
        </p:spPr>
      </p:pic>
      <p:sp>
        <p:nvSpPr>
          <p:cNvPr id="9" name="TextBox 7"/>
          <p:cNvSpPr txBox="1">
            <a:spLocks noChangeArrowheads="1"/>
          </p:cNvSpPr>
          <p:nvPr/>
        </p:nvSpPr>
        <p:spPr bwMode="auto">
          <a:xfrm>
            <a:off x="6675437" y="914400"/>
            <a:ext cx="2316163" cy="369887"/>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sz="1800" dirty="0" smtClean="0"/>
              <a:t>CMS HIG-13-005</a:t>
            </a:r>
            <a:endParaRPr lang="en-US" sz="1800" dirty="0"/>
          </a:p>
        </p:txBody>
      </p:sp>
      <p:sp>
        <p:nvSpPr>
          <p:cNvPr id="10" name="TextBox 9"/>
          <p:cNvSpPr txBox="1"/>
          <p:nvPr/>
        </p:nvSpPr>
        <p:spPr>
          <a:xfrm>
            <a:off x="558800" y="1383268"/>
            <a:ext cx="8432800" cy="369332"/>
          </a:xfrm>
          <a:prstGeom prst="rect">
            <a:avLst/>
          </a:prstGeom>
          <a:noFill/>
        </p:spPr>
        <p:txBody>
          <a:bodyPr wrap="square" rtlCol="0">
            <a:spAutoFit/>
          </a:bodyPr>
          <a:lstStyle/>
          <a:p>
            <a:pPr algn="ctr"/>
            <a:r>
              <a:rPr lang="en-US" dirty="0">
                <a:solidFill>
                  <a:srgbClr val="FF0000"/>
                </a:solidFill>
              </a:rPr>
              <a:t>D</a:t>
            </a:r>
            <a:r>
              <a:rPr lang="en-US" dirty="0" smtClean="0">
                <a:solidFill>
                  <a:srgbClr val="FF0000"/>
                </a:solidFill>
              </a:rPr>
              <a:t>etails on CMS Higgs combination: Roberto </a:t>
            </a:r>
            <a:r>
              <a:rPr lang="en-US" dirty="0" err="1" smtClean="0">
                <a:solidFill>
                  <a:srgbClr val="FF0000"/>
                </a:solidFill>
              </a:rPr>
              <a:t>Covarelli’s</a:t>
            </a:r>
            <a:r>
              <a:rPr lang="en-US" dirty="0" smtClean="0">
                <a:solidFill>
                  <a:srgbClr val="FF0000"/>
                </a:solidFill>
              </a:rPr>
              <a:t> talk in parallel session.</a:t>
            </a:r>
            <a:endParaRPr lang="en-US" dirty="0">
              <a:solidFill>
                <a:srgbClr val="FF0000"/>
              </a:solidFill>
            </a:endParaRPr>
          </a:p>
        </p:txBody>
      </p:sp>
    </p:spTree>
    <p:extLst>
      <p:ext uri="{BB962C8B-B14F-4D97-AF65-F5344CB8AC3E}">
        <p14:creationId xmlns:p14="http://schemas.microsoft.com/office/powerpoint/2010/main" val="3713144003"/>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Relativistic Quantum World</a:t>
            </a:r>
            <a:endParaRPr lang="en-US" dirty="0"/>
          </a:p>
        </p:txBody>
      </p:sp>
      <p:sp>
        <p:nvSpPr>
          <p:cNvPr id="3" name="Text Placeholder 2"/>
          <p:cNvSpPr>
            <a:spLocks noGrp="1"/>
          </p:cNvSpPr>
          <p:nvPr>
            <p:ph type="body" sz="quarter" idx="13"/>
          </p:nvPr>
        </p:nvSpPr>
        <p:spPr/>
        <p:txBody>
          <a:bodyPr/>
          <a:lstStyle/>
          <a:p>
            <a:r>
              <a:rPr lang="en-US" dirty="0" smtClean="0"/>
              <a:t>Quantum Fields permeate all space-time</a:t>
            </a:r>
          </a:p>
          <a:p>
            <a:pPr marL="857250" lvl="1" indent="-457200">
              <a:buFont typeface="Arial"/>
              <a:buChar char="•"/>
            </a:pPr>
            <a:r>
              <a:rPr lang="en-US" dirty="0" smtClean="0"/>
              <a:t>EM field vibrations </a:t>
            </a:r>
            <a:r>
              <a:rPr lang="en-US" dirty="0" smtClean="0">
                <a:sym typeface="Wingdings"/>
              </a:rPr>
              <a:t> photons (light quanta)</a:t>
            </a:r>
            <a:endParaRPr lang="en-US" dirty="0"/>
          </a:p>
          <a:p>
            <a:r>
              <a:rPr lang="en-US" dirty="0" smtClean="0"/>
              <a:t>Given sufficient energy matter fields create quanta (particles), that can be long lived or ephemeral</a:t>
            </a:r>
          </a:p>
          <a:p>
            <a:pPr marL="857250" lvl="1" indent="-457200">
              <a:buFont typeface="Arial"/>
              <a:buChar char="•"/>
            </a:pPr>
            <a:r>
              <a:rPr lang="en-US" dirty="0" smtClean="0"/>
              <a:t>Matter-anti-matter pairs manifest out of vacuum</a:t>
            </a:r>
            <a:endParaRPr lang="en-US" dirty="0"/>
          </a:p>
          <a:p>
            <a:r>
              <a:rPr lang="en-US" dirty="0" smtClean="0"/>
              <a:t>Particles interact with each other exchanging quanta</a:t>
            </a:r>
          </a:p>
          <a:p>
            <a:pPr marL="857250" lvl="1" indent="-457200">
              <a:buFont typeface="Arial"/>
              <a:buChar char="•"/>
            </a:pPr>
            <a:r>
              <a:rPr lang="en-US" dirty="0" smtClean="0"/>
              <a:t>Photons, Gluons, W and Z, (graviton)</a:t>
            </a:r>
          </a:p>
          <a:p>
            <a:pPr marL="0" indent="0"/>
            <a:r>
              <a:rPr lang="en-US" dirty="0" smtClean="0"/>
              <a:t>Works beautifully for massless quanta – QED, QCD</a:t>
            </a:r>
          </a:p>
          <a:p>
            <a:pPr marL="857250" lvl="1" indent="-457200">
              <a:buFont typeface="Arial"/>
              <a:buChar char="•"/>
            </a:pPr>
            <a:r>
              <a:rPr lang="en-US" dirty="0" smtClean="0"/>
              <a:t>W &amp; Z quanta are massive – decay promptly</a:t>
            </a:r>
          </a:p>
          <a:p>
            <a:pPr marL="857250" lvl="1" indent="-457200">
              <a:buFont typeface="Arial"/>
              <a:buChar char="•"/>
            </a:pPr>
            <a:r>
              <a:rPr lang="en-US" dirty="0" smtClean="0"/>
              <a:t>Mass terms in </a:t>
            </a:r>
            <a:r>
              <a:rPr lang="en-US" dirty="0" err="1" smtClean="0"/>
              <a:t>lagrangian</a:t>
            </a:r>
            <a:r>
              <a:rPr lang="en-US" dirty="0" smtClean="0"/>
              <a:t> break gauge invariance</a:t>
            </a:r>
            <a:endParaRPr lang="en-US" dirty="0"/>
          </a:p>
        </p:txBody>
      </p:sp>
      <p:sp>
        <p:nvSpPr>
          <p:cNvPr id="4" name="Date Placeholder 3"/>
          <p:cNvSpPr>
            <a:spLocks noGrp="1"/>
          </p:cNvSpPr>
          <p:nvPr>
            <p:ph type="dt" sz="half" idx="14"/>
          </p:nvPr>
        </p:nvSpPr>
        <p:spPr/>
        <p:txBody>
          <a:bodyPr/>
          <a:lstStyle/>
          <a:p>
            <a:fld id="{AE4DA8D3-0144-964D-8E4C-3F20A4DEA2EE}" type="datetime5">
              <a:rPr lang="en-US" smtClean="0"/>
              <a:pPr/>
              <a:t>18-Dec-13</a:t>
            </a:fld>
            <a:endParaRPr lang="en-US"/>
          </a:p>
        </p:txBody>
      </p:sp>
      <p:sp>
        <p:nvSpPr>
          <p:cNvPr id="5" name="Footer Placeholder 4"/>
          <p:cNvSpPr>
            <a:spLocks noGrp="1"/>
          </p:cNvSpPr>
          <p:nvPr>
            <p:ph type="ftr" sz="quarter" idx="15"/>
          </p:nvPr>
        </p:nvSpPr>
        <p:spPr/>
        <p:txBody>
          <a:bodyPr/>
          <a:lstStyle/>
          <a:p>
            <a:pPr>
              <a:defRPr/>
            </a:pPr>
            <a:r>
              <a:rPr lang="en-US" smtClean="0"/>
              <a:t>Sridhara Dasu (Wisconsin)</a:t>
            </a:r>
            <a:endParaRPr lang="en-US"/>
          </a:p>
        </p:txBody>
      </p:sp>
      <p:sp>
        <p:nvSpPr>
          <p:cNvPr id="6" name="Slide Number Placeholder 5"/>
          <p:cNvSpPr>
            <a:spLocks noGrp="1"/>
          </p:cNvSpPr>
          <p:nvPr>
            <p:ph type="sldNum" sz="quarter" idx="16"/>
          </p:nvPr>
        </p:nvSpPr>
        <p:spPr/>
        <p:txBody>
          <a:bodyPr/>
          <a:lstStyle/>
          <a:p>
            <a:fld id="{623EC512-DE41-8D4F-9FC7-449F6E7E2BE8}" type="slidenum">
              <a:rPr lang="en-US" smtClean="0"/>
              <a:pPr/>
              <a:t>5</a:t>
            </a:fld>
            <a:endParaRPr lang="en-US"/>
          </a:p>
        </p:txBody>
      </p:sp>
    </p:spTree>
    <p:extLst>
      <p:ext uri="{BB962C8B-B14F-4D97-AF65-F5344CB8AC3E}">
        <p14:creationId xmlns:p14="http://schemas.microsoft.com/office/powerpoint/2010/main" val="39496504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Quantum Field Theory</a:t>
            </a:r>
            <a:endParaRPr lang="en-US" dirty="0"/>
          </a:p>
        </p:txBody>
      </p:sp>
      <p:sp>
        <p:nvSpPr>
          <p:cNvPr id="3" name="Text Placeholder 2"/>
          <p:cNvSpPr>
            <a:spLocks noGrp="1"/>
          </p:cNvSpPr>
          <p:nvPr>
            <p:ph type="body" sz="quarter" idx="13"/>
          </p:nvPr>
        </p:nvSpPr>
        <p:spPr/>
        <p:txBody>
          <a:bodyPr/>
          <a:lstStyle/>
          <a:p>
            <a:r>
              <a:rPr lang="en-US" dirty="0" smtClean="0"/>
              <a:t>Describes Elementary Particle Dynamics</a:t>
            </a:r>
            <a:endParaRPr lang="en-US" dirty="0"/>
          </a:p>
        </p:txBody>
      </p:sp>
      <p:sp>
        <p:nvSpPr>
          <p:cNvPr id="4" name="Date Placeholder 3"/>
          <p:cNvSpPr>
            <a:spLocks noGrp="1"/>
          </p:cNvSpPr>
          <p:nvPr>
            <p:ph type="dt" sz="half" idx="14"/>
          </p:nvPr>
        </p:nvSpPr>
        <p:spPr/>
        <p:txBody>
          <a:bodyPr/>
          <a:lstStyle/>
          <a:p>
            <a:fld id="{8BF34ECF-7A49-7149-92FB-116260CC605E}" type="datetime5">
              <a:rPr lang="en-US" smtClean="0"/>
              <a:t>18-Dec-13</a:t>
            </a:fld>
            <a:endParaRPr lang="en-US"/>
          </a:p>
        </p:txBody>
      </p:sp>
      <p:sp>
        <p:nvSpPr>
          <p:cNvPr id="5" name="Footer Placeholder 4"/>
          <p:cNvSpPr>
            <a:spLocks noGrp="1"/>
          </p:cNvSpPr>
          <p:nvPr>
            <p:ph type="ftr" sz="quarter" idx="15"/>
          </p:nvPr>
        </p:nvSpPr>
        <p:spPr/>
        <p:txBody>
          <a:bodyPr/>
          <a:lstStyle/>
          <a:p>
            <a:pPr>
              <a:defRPr/>
            </a:pPr>
            <a:r>
              <a:rPr lang="en-US" smtClean="0"/>
              <a:t>Sridhara Dasu (Wisconsin)</a:t>
            </a:r>
            <a:endParaRPr lang="en-US"/>
          </a:p>
        </p:txBody>
      </p:sp>
      <p:sp>
        <p:nvSpPr>
          <p:cNvPr id="6" name="Slide Number Placeholder 5"/>
          <p:cNvSpPr>
            <a:spLocks noGrp="1"/>
          </p:cNvSpPr>
          <p:nvPr>
            <p:ph type="sldNum" sz="quarter" idx="16"/>
          </p:nvPr>
        </p:nvSpPr>
        <p:spPr/>
        <p:txBody>
          <a:bodyPr/>
          <a:lstStyle/>
          <a:p>
            <a:fld id="{623EC512-DE41-8D4F-9FC7-449F6E7E2BE8}" type="slidenum">
              <a:rPr lang="en-US" smtClean="0"/>
              <a:pPr/>
              <a:t>6</a:t>
            </a:fld>
            <a:endParaRPr lang="en-US"/>
          </a:p>
        </p:txBody>
      </p:sp>
      <p:sp>
        <p:nvSpPr>
          <p:cNvPr id="7" name="TextBox 6"/>
          <p:cNvSpPr txBox="1"/>
          <p:nvPr/>
        </p:nvSpPr>
        <p:spPr>
          <a:xfrm>
            <a:off x="777737" y="1958876"/>
            <a:ext cx="7620000" cy="2308324"/>
          </a:xfrm>
          <a:prstGeom prst="rect">
            <a:avLst/>
          </a:prstGeom>
          <a:noFill/>
        </p:spPr>
        <p:txBody>
          <a:bodyPr wrap="square" rtlCol="0">
            <a:spAutoFit/>
          </a:bodyPr>
          <a:lstStyle/>
          <a:p>
            <a:pPr algn="ctr"/>
            <a:r>
              <a:rPr lang="en-US" sz="2400" i="1" dirty="0" smtClean="0">
                <a:solidFill>
                  <a:srgbClr val="FF0000"/>
                </a:solidFill>
              </a:rPr>
              <a:t>All the fifty years of conscious brooding have brought me no closer to the answer to the question, “What are light quanta?”  Of course today every rascal thinks he knows the answer, but he is deluding himself.</a:t>
            </a:r>
          </a:p>
          <a:p>
            <a:pPr algn="ctr"/>
            <a:endParaRPr lang="en-US" sz="2400" i="1" dirty="0" smtClean="0">
              <a:solidFill>
                <a:srgbClr val="FF0000"/>
              </a:solidFill>
            </a:endParaRPr>
          </a:p>
          <a:p>
            <a:pPr algn="r"/>
            <a:r>
              <a:rPr lang="en-US" sz="2400" i="1" dirty="0" smtClean="0">
                <a:solidFill>
                  <a:srgbClr val="FF0000"/>
                </a:solidFill>
              </a:rPr>
              <a:t>– Albert Einstein (1951)</a:t>
            </a:r>
            <a:endParaRPr lang="en-US" sz="2400" i="1" dirty="0">
              <a:solidFill>
                <a:srgbClr val="FF0000"/>
              </a:solidFill>
            </a:endParaRPr>
          </a:p>
        </p:txBody>
      </p:sp>
      <p:sp>
        <p:nvSpPr>
          <p:cNvPr id="8" name="TextBox 7"/>
          <p:cNvSpPr txBox="1"/>
          <p:nvPr/>
        </p:nvSpPr>
        <p:spPr>
          <a:xfrm>
            <a:off x="685800" y="4244876"/>
            <a:ext cx="7620000" cy="2308324"/>
          </a:xfrm>
          <a:prstGeom prst="rect">
            <a:avLst/>
          </a:prstGeom>
          <a:noFill/>
        </p:spPr>
        <p:txBody>
          <a:bodyPr wrap="square" rtlCol="0">
            <a:spAutoFit/>
          </a:bodyPr>
          <a:lstStyle/>
          <a:p>
            <a:pPr algn="ctr"/>
            <a:r>
              <a:rPr lang="en-US" sz="2400" i="1" dirty="0" smtClean="0">
                <a:solidFill>
                  <a:srgbClr val="FF0000"/>
                </a:solidFill>
              </a:rPr>
              <a:t>Like silicon chips of more recent years, </a:t>
            </a:r>
            <a:br>
              <a:rPr lang="en-US" sz="2400" i="1" dirty="0" smtClean="0">
                <a:solidFill>
                  <a:srgbClr val="FF0000"/>
                </a:solidFill>
              </a:rPr>
            </a:br>
            <a:r>
              <a:rPr lang="en-US" sz="2400" i="1" dirty="0" smtClean="0">
                <a:solidFill>
                  <a:srgbClr val="FF0000"/>
                </a:solidFill>
              </a:rPr>
              <a:t>the Feynman diagram was bringing computation </a:t>
            </a:r>
            <a:br>
              <a:rPr lang="en-US" sz="2400" i="1" dirty="0" smtClean="0">
                <a:solidFill>
                  <a:srgbClr val="FF0000"/>
                </a:solidFill>
              </a:rPr>
            </a:br>
            <a:r>
              <a:rPr lang="en-US" sz="2400" i="1" dirty="0" smtClean="0">
                <a:solidFill>
                  <a:srgbClr val="FF0000"/>
                </a:solidFill>
              </a:rPr>
              <a:t>[of quantum field theory amplitudes] </a:t>
            </a:r>
          </a:p>
          <a:p>
            <a:pPr algn="ctr"/>
            <a:r>
              <a:rPr lang="en-US" sz="2400" i="1" dirty="0" smtClean="0">
                <a:solidFill>
                  <a:srgbClr val="FF0000"/>
                </a:solidFill>
              </a:rPr>
              <a:t>to the masses.</a:t>
            </a:r>
          </a:p>
          <a:p>
            <a:pPr algn="ctr"/>
            <a:endParaRPr lang="en-US" sz="2400" i="1" dirty="0" smtClean="0">
              <a:solidFill>
                <a:srgbClr val="FF0000"/>
              </a:solidFill>
            </a:endParaRPr>
          </a:p>
          <a:p>
            <a:pPr algn="r"/>
            <a:r>
              <a:rPr lang="en-US" sz="2400" i="1" dirty="0" smtClean="0">
                <a:solidFill>
                  <a:srgbClr val="FF0000"/>
                </a:solidFill>
              </a:rPr>
              <a:t>– Julian Schwinger</a:t>
            </a:r>
            <a:endParaRPr lang="en-US" sz="2400" i="1" dirty="0">
              <a:solidFill>
                <a:srgbClr val="FF0000"/>
              </a:solidFill>
            </a:endParaRPr>
          </a:p>
        </p:txBody>
      </p:sp>
    </p:spTree>
    <p:extLst>
      <p:ext uri="{BB962C8B-B14F-4D97-AF65-F5344CB8AC3E}">
        <p14:creationId xmlns:p14="http://schemas.microsoft.com/office/powerpoint/2010/main" val="146335484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Scalar, Charged Scalar,</a:t>
            </a:r>
            <a:br>
              <a:rPr lang="en-US" dirty="0" smtClean="0"/>
            </a:br>
            <a:r>
              <a:rPr lang="en-US" dirty="0" err="1" smtClean="0"/>
              <a:t>Spinor</a:t>
            </a:r>
            <a:r>
              <a:rPr lang="en-US" dirty="0" smtClean="0"/>
              <a:t> &amp; Vector Fields</a:t>
            </a:r>
            <a:endParaRPr lang="en-US" dirty="0"/>
          </a:p>
        </p:txBody>
      </p:sp>
      <p:sp>
        <p:nvSpPr>
          <p:cNvPr id="10" name="Text Placeholder 9"/>
          <p:cNvSpPr>
            <a:spLocks noGrp="1"/>
          </p:cNvSpPr>
          <p:nvPr>
            <p:ph type="body" sz="quarter" idx="13"/>
          </p:nvPr>
        </p:nvSpPr>
        <p:spPr>
          <a:xfrm>
            <a:off x="152400" y="3657600"/>
            <a:ext cx="8839200" cy="2667001"/>
          </a:xfrm>
        </p:spPr>
        <p:txBody>
          <a:bodyPr/>
          <a:lstStyle/>
          <a:p>
            <a:r>
              <a:rPr lang="en-US" sz="2400" dirty="0" smtClean="0"/>
              <a:t>Quantization of the field coordinates</a:t>
            </a:r>
          </a:p>
          <a:p>
            <a:pPr marL="857250" lvl="1" indent="-457200">
              <a:buFont typeface="Arial"/>
              <a:buChar char="•"/>
            </a:pPr>
            <a:r>
              <a:rPr lang="en-US" sz="2400" dirty="0" smtClean="0"/>
              <a:t>Promote fields and conjugates to operators</a:t>
            </a:r>
          </a:p>
          <a:p>
            <a:pPr marL="857250" lvl="1" indent="-457200">
              <a:buFont typeface="Arial"/>
              <a:buChar char="•"/>
            </a:pPr>
            <a:r>
              <a:rPr lang="en-US" sz="2400" dirty="0" smtClean="0"/>
              <a:t>Impose commutation (anti-commutation for Dirac) fields</a:t>
            </a:r>
          </a:p>
          <a:p>
            <a:pPr marL="857250" lvl="1" indent="-457200">
              <a:buFont typeface="Arial"/>
              <a:buChar char="•"/>
            </a:pPr>
            <a:r>
              <a:rPr lang="en-US" sz="2400" dirty="0"/>
              <a:t>Normal mode expansion of the </a:t>
            </a:r>
            <a:r>
              <a:rPr lang="en-US" sz="2400" dirty="0" smtClean="0"/>
              <a:t>fields – non-interacting</a:t>
            </a:r>
            <a:endParaRPr lang="en-US" sz="2400" dirty="0"/>
          </a:p>
          <a:p>
            <a:pPr marL="1257300" lvl="2" indent="-457200">
              <a:buFont typeface="Arial"/>
              <a:buChar char="•"/>
            </a:pPr>
            <a:r>
              <a:rPr lang="en-US" sz="2400" dirty="0" smtClean="0"/>
              <a:t>Ladder operators</a:t>
            </a:r>
          </a:p>
          <a:p>
            <a:pPr marL="1257300" lvl="2" indent="-457200">
              <a:buFont typeface="Arial"/>
              <a:buChar char="•"/>
            </a:pPr>
            <a:r>
              <a:rPr lang="en-US" sz="2400" dirty="0" smtClean="0"/>
              <a:t>Plane wave solutions with definite momenta</a:t>
            </a:r>
            <a:endParaRPr lang="en-US" sz="2400" dirty="0"/>
          </a:p>
        </p:txBody>
      </p:sp>
      <p:sp>
        <p:nvSpPr>
          <p:cNvPr id="3" name="Date Placeholder 2"/>
          <p:cNvSpPr>
            <a:spLocks noGrp="1"/>
          </p:cNvSpPr>
          <p:nvPr>
            <p:ph type="dt" sz="half" idx="14"/>
          </p:nvPr>
        </p:nvSpPr>
        <p:spPr/>
        <p:txBody>
          <a:bodyPr/>
          <a:lstStyle/>
          <a:p>
            <a:fld id="{0699EDAD-26C3-454D-9823-93D4A7BC0136}" type="datetime5">
              <a:rPr lang="en-US" smtClean="0"/>
              <a:t>18-Dec-13</a:t>
            </a:fld>
            <a:endParaRPr lang="en-US"/>
          </a:p>
        </p:txBody>
      </p:sp>
      <p:sp>
        <p:nvSpPr>
          <p:cNvPr id="4" name="Footer Placeholder 3"/>
          <p:cNvSpPr>
            <a:spLocks noGrp="1"/>
          </p:cNvSpPr>
          <p:nvPr>
            <p:ph type="ftr" sz="quarter" idx="15"/>
          </p:nvPr>
        </p:nvSpPr>
        <p:spPr/>
        <p:txBody>
          <a:bodyPr/>
          <a:lstStyle/>
          <a:p>
            <a:pPr>
              <a:defRPr/>
            </a:pPr>
            <a:r>
              <a:rPr lang="en-US" smtClean="0"/>
              <a:t>Sridhara Dasu (Wisconsin)</a:t>
            </a:r>
            <a:endParaRPr lang="en-US"/>
          </a:p>
        </p:txBody>
      </p:sp>
      <p:sp>
        <p:nvSpPr>
          <p:cNvPr id="5" name="Slide Number Placeholder 4"/>
          <p:cNvSpPr>
            <a:spLocks noGrp="1"/>
          </p:cNvSpPr>
          <p:nvPr>
            <p:ph type="sldNum" sz="quarter" idx="16"/>
          </p:nvPr>
        </p:nvSpPr>
        <p:spPr/>
        <p:txBody>
          <a:bodyPr/>
          <a:lstStyle/>
          <a:p>
            <a:fld id="{17500E5D-682D-9043-B9E9-7C255E8153BC}" type="slidenum">
              <a:rPr lang="en-US" smtClean="0"/>
              <a:pPr/>
              <a:t>7</a:t>
            </a:fld>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279138410"/>
              </p:ext>
            </p:extLst>
          </p:nvPr>
        </p:nvGraphicFramePr>
        <p:xfrm>
          <a:off x="381000" y="1676400"/>
          <a:ext cx="3569110" cy="838200"/>
        </p:xfrm>
        <a:graphic>
          <a:graphicData uri="http://schemas.openxmlformats.org/presentationml/2006/ole">
            <mc:AlternateContent xmlns:mc="http://schemas.openxmlformats.org/markup-compatibility/2006">
              <mc:Choice xmlns:v="urn:schemas-microsoft-com:vml" Requires="v">
                <p:oleObj spid="_x0000_s202765" name="Equation" r:id="rId3" imgW="1676400" imgH="393700" progId="Equation.DSMT4">
                  <p:embed/>
                </p:oleObj>
              </mc:Choice>
              <mc:Fallback>
                <p:oleObj name="Equation" r:id="rId3" imgW="1676400" imgH="393700" progId="Equation.DSMT4">
                  <p:embed/>
                  <p:pic>
                    <p:nvPicPr>
                      <p:cNvPr id="0" name=""/>
                      <p:cNvPicPr/>
                      <p:nvPr/>
                    </p:nvPicPr>
                    <p:blipFill>
                      <a:blip r:embed="rId4"/>
                      <a:stretch>
                        <a:fillRect/>
                      </a:stretch>
                    </p:blipFill>
                    <p:spPr>
                      <a:xfrm>
                        <a:off x="381000" y="1676400"/>
                        <a:ext cx="3569110" cy="838200"/>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1028898588"/>
              </p:ext>
            </p:extLst>
          </p:nvPr>
        </p:nvGraphicFramePr>
        <p:xfrm>
          <a:off x="4419600" y="1676400"/>
          <a:ext cx="4516438" cy="838200"/>
        </p:xfrm>
        <a:graphic>
          <a:graphicData uri="http://schemas.openxmlformats.org/presentationml/2006/ole">
            <mc:AlternateContent xmlns:mc="http://schemas.openxmlformats.org/markup-compatibility/2006">
              <mc:Choice xmlns:v="urn:schemas-microsoft-com:vml" Requires="v">
                <p:oleObj spid="_x0000_s202766" name="Equation" r:id="rId5" imgW="2120900" imgH="393700" progId="Equation.DSMT4">
                  <p:embed/>
                </p:oleObj>
              </mc:Choice>
              <mc:Fallback>
                <p:oleObj name="Equation" r:id="rId5" imgW="2120900" imgH="393700" progId="Equation.DSMT4">
                  <p:embed/>
                  <p:pic>
                    <p:nvPicPr>
                      <p:cNvPr id="0" name=""/>
                      <p:cNvPicPr/>
                      <p:nvPr/>
                    </p:nvPicPr>
                    <p:blipFill>
                      <a:blip r:embed="rId6"/>
                      <a:stretch>
                        <a:fillRect/>
                      </a:stretch>
                    </p:blipFill>
                    <p:spPr>
                      <a:xfrm>
                        <a:off x="4419600" y="1676400"/>
                        <a:ext cx="4516438" cy="838200"/>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365138243"/>
              </p:ext>
            </p:extLst>
          </p:nvPr>
        </p:nvGraphicFramePr>
        <p:xfrm>
          <a:off x="457200" y="2819400"/>
          <a:ext cx="3028950" cy="622300"/>
        </p:xfrm>
        <a:graphic>
          <a:graphicData uri="http://schemas.openxmlformats.org/presentationml/2006/ole">
            <mc:AlternateContent xmlns:mc="http://schemas.openxmlformats.org/markup-compatibility/2006">
              <mc:Choice xmlns:v="urn:schemas-microsoft-com:vml" Requires="v">
                <p:oleObj spid="_x0000_s202767" name="Equation" r:id="rId7" imgW="1422400" imgH="292100" progId="Equation.DSMT4">
                  <p:embed/>
                </p:oleObj>
              </mc:Choice>
              <mc:Fallback>
                <p:oleObj name="Equation" r:id="rId7" imgW="1422400" imgH="292100" progId="Equation.DSMT4">
                  <p:embed/>
                  <p:pic>
                    <p:nvPicPr>
                      <p:cNvPr id="0" name=""/>
                      <p:cNvPicPr/>
                      <p:nvPr/>
                    </p:nvPicPr>
                    <p:blipFill>
                      <a:blip r:embed="rId8"/>
                      <a:stretch>
                        <a:fillRect/>
                      </a:stretch>
                    </p:blipFill>
                    <p:spPr>
                      <a:xfrm>
                        <a:off x="457200" y="2819400"/>
                        <a:ext cx="3028950" cy="622300"/>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1149336766"/>
              </p:ext>
            </p:extLst>
          </p:nvPr>
        </p:nvGraphicFramePr>
        <p:xfrm>
          <a:off x="4419600" y="2601912"/>
          <a:ext cx="4030663" cy="839788"/>
        </p:xfrm>
        <a:graphic>
          <a:graphicData uri="http://schemas.openxmlformats.org/presentationml/2006/ole">
            <mc:AlternateContent xmlns:mc="http://schemas.openxmlformats.org/markup-compatibility/2006">
              <mc:Choice xmlns:v="urn:schemas-microsoft-com:vml" Requires="v">
                <p:oleObj spid="_x0000_s202768" name="Equation" r:id="rId9" imgW="1892300" imgH="393700" progId="Equation.DSMT4">
                  <p:embed/>
                </p:oleObj>
              </mc:Choice>
              <mc:Fallback>
                <p:oleObj name="Equation" r:id="rId9" imgW="1892300" imgH="393700" progId="Equation.DSMT4">
                  <p:embed/>
                  <p:pic>
                    <p:nvPicPr>
                      <p:cNvPr id="0" name=""/>
                      <p:cNvPicPr/>
                      <p:nvPr/>
                    </p:nvPicPr>
                    <p:blipFill>
                      <a:blip r:embed="rId10"/>
                      <a:stretch>
                        <a:fillRect/>
                      </a:stretch>
                    </p:blipFill>
                    <p:spPr>
                      <a:xfrm>
                        <a:off x="4419600" y="2601912"/>
                        <a:ext cx="4030663" cy="839788"/>
                      </a:xfrm>
                      <a:prstGeom prst="rect">
                        <a:avLst/>
                      </a:prstGeom>
                    </p:spPr>
                  </p:pic>
                </p:oleObj>
              </mc:Fallback>
            </mc:AlternateContent>
          </a:graphicData>
        </a:graphic>
      </p:graphicFrame>
    </p:spTree>
    <p:extLst>
      <p:ext uri="{BB962C8B-B14F-4D97-AF65-F5344CB8AC3E}">
        <p14:creationId xmlns:p14="http://schemas.microsoft.com/office/powerpoint/2010/main" val="95887970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Interactions</a:t>
            </a:r>
            <a:endParaRPr lang="en-US" dirty="0"/>
          </a:p>
        </p:txBody>
      </p:sp>
      <p:sp>
        <p:nvSpPr>
          <p:cNvPr id="3" name="Date Placeholder 2"/>
          <p:cNvSpPr>
            <a:spLocks noGrp="1"/>
          </p:cNvSpPr>
          <p:nvPr>
            <p:ph type="dt" sz="half" idx="10"/>
          </p:nvPr>
        </p:nvSpPr>
        <p:spPr/>
        <p:txBody>
          <a:bodyPr/>
          <a:lstStyle/>
          <a:p>
            <a:fld id="{0699EDAD-26C3-454D-9823-93D4A7BC0136}" type="datetime5">
              <a:rPr lang="en-US" smtClean="0"/>
              <a:t>18-Dec-13</a:t>
            </a:fld>
            <a:endParaRPr lang="en-US"/>
          </a:p>
        </p:txBody>
      </p:sp>
      <p:sp>
        <p:nvSpPr>
          <p:cNvPr id="4" name="Footer Placeholder 3"/>
          <p:cNvSpPr>
            <a:spLocks noGrp="1"/>
          </p:cNvSpPr>
          <p:nvPr>
            <p:ph type="ftr" sz="quarter" idx="11"/>
          </p:nvPr>
        </p:nvSpPr>
        <p:spPr/>
        <p:txBody>
          <a:bodyPr/>
          <a:lstStyle/>
          <a:p>
            <a:pPr>
              <a:defRPr/>
            </a:pPr>
            <a:r>
              <a:rPr lang="en-US" smtClean="0"/>
              <a:t>Sridhara Dasu (Wisconsin)</a:t>
            </a:r>
            <a:endParaRPr lang="en-US"/>
          </a:p>
        </p:txBody>
      </p:sp>
      <p:sp>
        <p:nvSpPr>
          <p:cNvPr id="5" name="Slide Number Placeholder 4"/>
          <p:cNvSpPr>
            <a:spLocks noGrp="1"/>
          </p:cNvSpPr>
          <p:nvPr>
            <p:ph type="sldNum" sz="quarter" idx="12"/>
          </p:nvPr>
        </p:nvSpPr>
        <p:spPr/>
        <p:txBody>
          <a:bodyPr/>
          <a:lstStyle/>
          <a:p>
            <a:fld id="{17500E5D-682D-9043-B9E9-7C255E8153BC}" type="slidenum">
              <a:rPr lang="en-US" smtClean="0"/>
              <a:pPr/>
              <a:t>8</a:t>
            </a:fld>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1555031789"/>
              </p:ext>
            </p:extLst>
          </p:nvPr>
        </p:nvGraphicFramePr>
        <p:xfrm>
          <a:off x="381000" y="1676400"/>
          <a:ext cx="3569110" cy="838200"/>
        </p:xfrm>
        <a:graphic>
          <a:graphicData uri="http://schemas.openxmlformats.org/presentationml/2006/ole">
            <mc:AlternateContent xmlns:mc="http://schemas.openxmlformats.org/markup-compatibility/2006">
              <mc:Choice xmlns:v="urn:schemas-microsoft-com:vml" Requires="v">
                <p:oleObj spid="_x0000_s203801" name="Equation" r:id="rId3" imgW="1676400" imgH="393700" progId="Equation.DSMT4">
                  <p:embed/>
                </p:oleObj>
              </mc:Choice>
              <mc:Fallback>
                <p:oleObj name="Equation" r:id="rId3" imgW="1676400" imgH="393700" progId="Equation.DSMT4">
                  <p:embed/>
                  <p:pic>
                    <p:nvPicPr>
                      <p:cNvPr id="0" name=""/>
                      <p:cNvPicPr/>
                      <p:nvPr/>
                    </p:nvPicPr>
                    <p:blipFill>
                      <a:blip r:embed="rId4"/>
                      <a:stretch>
                        <a:fillRect/>
                      </a:stretch>
                    </p:blipFill>
                    <p:spPr>
                      <a:xfrm>
                        <a:off x="381000" y="1676400"/>
                        <a:ext cx="3569110" cy="838200"/>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4159097304"/>
              </p:ext>
            </p:extLst>
          </p:nvPr>
        </p:nvGraphicFramePr>
        <p:xfrm>
          <a:off x="346383" y="2769204"/>
          <a:ext cx="4516438" cy="838200"/>
        </p:xfrm>
        <a:graphic>
          <a:graphicData uri="http://schemas.openxmlformats.org/presentationml/2006/ole">
            <mc:AlternateContent xmlns:mc="http://schemas.openxmlformats.org/markup-compatibility/2006">
              <mc:Choice xmlns:v="urn:schemas-microsoft-com:vml" Requires="v">
                <p:oleObj spid="_x0000_s203802" name="Equation" r:id="rId5" imgW="2120900" imgH="393700" progId="Equation.DSMT4">
                  <p:embed/>
                </p:oleObj>
              </mc:Choice>
              <mc:Fallback>
                <p:oleObj name="Equation" r:id="rId5" imgW="2120900" imgH="393700" progId="Equation.DSMT4">
                  <p:embed/>
                  <p:pic>
                    <p:nvPicPr>
                      <p:cNvPr id="0" name=""/>
                      <p:cNvPicPr/>
                      <p:nvPr/>
                    </p:nvPicPr>
                    <p:blipFill>
                      <a:blip r:embed="rId6"/>
                      <a:stretch>
                        <a:fillRect/>
                      </a:stretch>
                    </p:blipFill>
                    <p:spPr>
                      <a:xfrm>
                        <a:off x="346383" y="2769204"/>
                        <a:ext cx="4516438" cy="838200"/>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1939733195"/>
              </p:ext>
            </p:extLst>
          </p:nvPr>
        </p:nvGraphicFramePr>
        <p:xfrm>
          <a:off x="398357" y="4191000"/>
          <a:ext cx="3028950" cy="622300"/>
        </p:xfrm>
        <a:graphic>
          <a:graphicData uri="http://schemas.openxmlformats.org/presentationml/2006/ole">
            <mc:AlternateContent xmlns:mc="http://schemas.openxmlformats.org/markup-compatibility/2006">
              <mc:Choice xmlns:v="urn:schemas-microsoft-com:vml" Requires="v">
                <p:oleObj spid="_x0000_s203803" name="Equation" r:id="rId7" imgW="1422400" imgH="292100" progId="Equation.DSMT4">
                  <p:embed/>
                </p:oleObj>
              </mc:Choice>
              <mc:Fallback>
                <p:oleObj name="Equation" r:id="rId7" imgW="1422400" imgH="292100" progId="Equation.DSMT4">
                  <p:embed/>
                  <p:pic>
                    <p:nvPicPr>
                      <p:cNvPr id="0" name=""/>
                      <p:cNvPicPr/>
                      <p:nvPr/>
                    </p:nvPicPr>
                    <p:blipFill>
                      <a:blip r:embed="rId8"/>
                      <a:stretch>
                        <a:fillRect/>
                      </a:stretch>
                    </p:blipFill>
                    <p:spPr>
                      <a:xfrm>
                        <a:off x="398357" y="4191000"/>
                        <a:ext cx="3028950" cy="622300"/>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2793487246"/>
              </p:ext>
            </p:extLst>
          </p:nvPr>
        </p:nvGraphicFramePr>
        <p:xfrm>
          <a:off x="347816" y="5334000"/>
          <a:ext cx="4030663" cy="839788"/>
        </p:xfrm>
        <a:graphic>
          <a:graphicData uri="http://schemas.openxmlformats.org/presentationml/2006/ole">
            <mc:AlternateContent xmlns:mc="http://schemas.openxmlformats.org/markup-compatibility/2006">
              <mc:Choice xmlns:v="urn:schemas-microsoft-com:vml" Requires="v">
                <p:oleObj spid="_x0000_s203804" name="Equation" r:id="rId9" imgW="1892300" imgH="393700" progId="Equation.DSMT4">
                  <p:embed/>
                </p:oleObj>
              </mc:Choice>
              <mc:Fallback>
                <p:oleObj name="Equation" r:id="rId9" imgW="1892300" imgH="393700" progId="Equation.DSMT4">
                  <p:embed/>
                  <p:pic>
                    <p:nvPicPr>
                      <p:cNvPr id="0" name=""/>
                      <p:cNvPicPr/>
                      <p:nvPr/>
                    </p:nvPicPr>
                    <p:blipFill>
                      <a:blip r:embed="rId10"/>
                      <a:stretch>
                        <a:fillRect/>
                      </a:stretch>
                    </p:blipFill>
                    <p:spPr>
                      <a:xfrm>
                        <a:off x="347816" y="5334000"/>
                        <a:ext cx="4030663" cy="839788"/>
                      </a:xfrm>
                      <a:prstGeom prst="rect">
                        <a:avLst/>
                      </a:prstGeom>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1902988527"/>
              </p:ext>
            </p:extLst>
          </p:nvPr>
        </p:nvGraphicFramePr>
        <p:xfrm>
          <a:off x="7081837" y="2250987"/>
          <a:ext cx="1757363" cy="514350"/>
        </p:xfrm>
        <a:graphic>
          <a:graphicData uri="http://schemas.openxmlformats.org/presentationml/2006/ole">
            <mc:AlternateContent xmlns:mc="http://schemas.openxmlformats.org/markup-compatibility/2006">
              <mc:Choice xmlns:v="urn:schemas-microsoft-com:vml" Requires="v">
                <p:oleObj spid="_x0000_s203805" name="Equation" r:id="rId11" imgW="825500" imgH="241300" progId="Equation.DSMT4">
                  <p:embed/>
                </p:oleObj>
              </mc:Choice>
              <mc:Fallback>
                <p:oleObj name="Equation" r:id="rId11" imgW="825500" imgH="241300" progId="Equation.DSMT4">
                  <p:embed/>
                  <p:pic>
                    <p:nvPicPr>
                      <p:cNvPr id="0" name=""/>
                      <p:cNvPicPr/>
                      <p:nvPr/>
                    </p:nvPicPr>
                    <p:blipFill>
                      <a:blip r:embed="rId12"/>
                      <a:stretch>
                        <a:fillRect/>
                      </a:stretch>
                    </p:blipFill>
                    <p:spPr>
                      <a:xfrm>
                        <a:off x="7081837" y="2250987"/>
                        <a:ext cx="1757363" cy="514350"/>
                      </a:xfrm>
                      <a:prstGeom prst="rect">
                        <a:avLst/>
                      </a:prstGeom>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2094456599"/>
              </p:ext>
            </p:extLst>
          </p:nvPr>
        </p:nvGraphicFramePr>
        <p:xfrm>
          <a:off x="4430712" y="3487737"/>
          <a:ext cx="4408488" cy="703263"/>
        </p:xfrm>
        <a:graphic>
          <a:graphicData uri="http://schemas.openxmlformats.org/presentationml/2006/ole">
            <mc:AlternateContent xmlns:mc="http://schemas.openxmlformats.org/markup-compatibility/2006">
              <mc:Choice xmlns:v="urn:schemas-microsoft-com:vml" Requires="v">
                <p:oleObj spid="_x0000_s203806" name="Equation" r:id="rId13" imgW="2070100" imgH="330200" progId="Equation.DSMT4">
                  <p:embed/>
                </p:oleObj>
              </mc:Choice>
              <mc:Fallback>
                <p:oleObj name="Equation" r:id="rId13" imgW="2070100" imgH="330200" progId="Equation.DSMT4">
                  <p:embed/>
                  <p:pic>
                    <p:nvPicPr>
                      <p:cNvPr id="0" name=""/>
                      <p:cNvPicPr/>
                      <p:nvPr/>
                    </p:nvPicPr>
                    <p:blipFill>
                      <a:blip r:embed="rId14"/>
                      <a:stretch>
                        <a:fillRect/>
                      </a:stretch>
                    </p:blipFill>
                    <p:spPr>
                      <a:xfrm>
                        <a:off x="4430712" y="3487737"/>
                        <a:ext cx="4408488" cy="703263"/>
                      </a:xfrm>
                      <a:prstGeom prst="rect">
                        <a:avLst/>
                      </a:prstGeom>
                    </p:spPr>
                  </p:pic>
                </p:oleObj>
              </mc:Fallback>
            </mc:AlternateContent>
          </a:graphicData>
        </a:graphic>
      </p:graphicFrame>
      <p:sp>
        <p:nvSpPr>
          <p:cNvPr id="14" name="TextBox 13"/>
          <p:cNvSpPr txBox="1"/>
          <p:nvPr/>
        </p:nvSpPr>
        <p:spPr>
          <a:xfrm>
            <a:off x="4267200" y="1371600"/>
            <a:ext cx="4573588" cy="830997"/>
          </a:xfrm>
          <a:prstGeom prst="rect">
            <a:avLst/>
          </a:prstGeom>
          <a:noFill/>
        </p:spPr>
        <p:txBody>
          <a:bodyPr wrap="square" rtlCol="0">
            <a:spAutoFit/>
          </a:bodyPr>
          <a:lstStyle/>
          <a:p>
            <a:pPr algn="r"/>
            <a:r>
              <a:rPr lang="en-US" sz="2400" dirty="0" smtClean="0"/>
              <a:t>Construct out of </a:t>
            </a:r>
            <a:br>
              <a:rPr lang="en-US" sz="2400" dirty="0" smtClean="0"/>
            </a:br>
            <a:r>
              <a:rPr lang="en-US" sz="2400" dirty="0" smtClean="0"/>
              <a:t>covariant quantities</a:t>
            </a:r>
            <a:endParaRPr lang="en-US" sz="2400" dirty="0"/>
          </a:p>
        </p:txBody>
      </p:sp>
      <p:graphicFrame>
        <p:nvGraphicFramePr>
          <p:cNvPr id="15" name="Object 14"/>
          <p:cNvGraphicFramePr>
            <a:graphicFrameLocks noChangeAspect="1"/>
          </p:cNvGraphicFramePr>
          <p:nvPr>
            <p:extLst>
              <p:ext uri="{D42A27DB-BD31-4B8C-83A1-F6EECF244321}">
                <p14:modId xmlns:p14="http://schemas.microsoft.com/office/powerpoint/2010/main" val="2258207793"/>
              </p:ext>
            </p:extLst>
          </p:nvPr>
        </p:nvGraphicFramePr>
        <p:xfrm>
          <a:off x="4538662" y="4541838"/>
          <a:ext cx="4300538" cy="541337"/>
        </p:xfrm>
        <a:graphic>
          <a:graphicData uri="http://schemas.openxmlformats.org/presentationml/2006/ole">
            <mc:AlternateContent xmlns:mc="http://schemas.openxmlformats.org/markup-compatibility/2006">
              <mc:Choice xmlns:v="urn:schemas-microsoft-com:vml" Requires="v">
                <p:oleObj spid="_x0000_s203807" name="Equation" r:id="rId15" imgW="2019300" imgH="254000" progId="Equation.DSMT4">
                  <p:embed/>
                </p:oleObj>
              </mc:Choice>
              <mc:Fallback>
                <p:oleObj name="Equation" r:id="rId15" imgW="2019300" imgH="254000" progId="Equation.DSMT4">
                  <p:embed/>
                  <p:pic>
                    <p:nvPicPr>
                      <p:cNvPr id="0" name=""/>
                      <p:cNvPicPr/>
                      <p:nvPr/>
                    </p:nvPicPr>
                    <p:blipFill>
                      <a:blip r:embed="rId16"/>
                      <a:stretch>
                        <a:fillRect/>
                      </a:stretch>
                    </p:blipFill>
                    <p:spPr>
                      <a:xfrm>
                        <a:off x="4538662" y="4541838"/>
                        <a:ext cx="4300538" cy="541337"/>
                      </a:xfrm>
                      <a:prstGeom prst="rect">
                        <a:avLst/>
                      </a:prstGeom>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545470937"/>
              </p:ext>
            </p:extLst>
          </p:nvPr>
        </p:nvGraphicFramePr>
        <p:xfrm>
          <a:off x="7459662" y="5470525"/>
          <a:ext cx="1379538" cy="487363"/>
        </p:xfrm>
        <a:graphic>
          <a:graphicData uri="http://schemas.openxmlformats.org/presentationml/2006/ole">
            <mc:AlternateContent xmlns:mc="http://schemas.openxmlformats.org/markup-compatibility/2006">
              <mc:Choice xmlns:v="urn:schemas-microsoft-com:vml" Requires="v">
                <p:oleObj spid="_x0000_s203808" name="Equation" r:id="rId17" imgW="647700" imgH="228600" progId="Equation.DSMT4">
                  <p:embed/>
                </p:oleObj>
              </mc:Choice>
              <mc:Fallback>
                <p:oleObj name="Equation" r:id="rId17" imgW="647700" imgH="228600" progId="Equation.DSMT4">
                  <p:embed/>
                  <p:pic>
                    <p:nvPicPr>
                      <p:cNvPr id="0" name=""/>
                      <p:cNvPicPr/>
                      <p:nvPr/>
                    </p:nvPicPr>
                    <p:blipFill>
                      <a:blip r:embed="rId18"/>
                      <a:stretch>
                        <a:fillRect/>
                      </a:stretch>
                    </p:blipFill>
                    <p:spPr>
                      <a:xfrm>
                        <a:off x="7459662" y="5470525"/>
                        <a:ext cx="1379538" cy="487363"/>
                      </a:xfrm>
                      <a:prstGeom prst="rect">
                        <a:avLst/>
                      </a:prstGeom>
                    </p:spPr>
                  </p:pic>
                </p:oleObj>
              </mc:Fallback>
            </mc:AlternateContent>
          </a:graphicData>
        </a:graphic>
      </p:graphicFrame>
      <p:sp>
        <p:nvSpPr>
          <p:cNvPr id="17" name="TextBox 16"/>
          <p:cNvSpPr txBox="1"/>
          <p:nvPr/>
        </p:nvSpPr>
        <p:spPr>
          <a:xfrm>
            <a:off x="4267200" y="5791200"/>
            <a:ext cx="4141576" cy="707886"/>
          </a:xfrm>
          <a:prstGeom prst="rect">
            <a:avLst/>
          </a:prstGeom>
          <a:noFill/>
        </p:spPr>
        <p:txBody>
          <a:bodyPr wrap="square" rtlCol="0">
            <a:spAutoFit/>
          </a:bodyPr>
          <a:lstStyle/>
          <a:p>
            <a:pPr algn="ctr"/>
            <a:r>
              <a:rPr lang="en-US" sz="2000" dirty="0" smtClean="0"/>
              <a:t>Interactions must respect experimental observations </a:t>
            </a:r>
            <a:endParaRPr lang="en-US" sz="2000" dirty="0"/>
          </a:p>
        </p:txBody>
      </p:sp>
    </p:spTree>
    <p:extLst>
      <p:ext uri="{BB962C8B-B14F-4D97-AF65-F5344CB8AC3E}">
        <p14:creationId xmlns:p14="http://schemas.microsoft.com/office/powerpoint/2010/main" val="133611540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Gauge Transformation</a:t>
            </a:r>
            <a:endParaRPr lang="en-US" dirty="0"/>
          </a:p>
        </p:txBody>
      </p:sp>
      <p:sp>
        <p:nvSpPr>
          <p:cNvPr id="3" name="Date Placeholder 2"/>
          <p:cNvSpPr>
            <a:spLocks noGrp="1"/>
          </p:cNvSpPr>
          <p:nvPr>
            <p:ph type="dt" sz="half" idx="10"/>
          </p:nvPr>
        </p:nvSpPr>
        <p:spPr/>
        <p:txBody>
          <a:bodyPr/>
          <a:lstStyle/>
          <a:p>
            <a:fld id="{0699EDAD-26C3-454D-9823-93D4A7BC0136}" type="datetime5">
              <a:rPr lang="en-US" smtClean="0"/>
              <a:t>18-Dec-13</a:t>
            </a:fld>
            <a:endParaRPr lang="en-US"/>
          </a:p>
        </p:txBody>
      </p:sp>
      <p:sp>
        <p:nvSpPr>
          <p:cNvPr id="4" name="Footer Placeholder 3"/>
          <p:cNvSpPr>
            <a:spLocks noGrp="1"/>
          </p:cNvSpPr>
          <p:nvPr>
            <p:ph type="ftr" sz="quarter" idx="11"/>
          </p:nvPr>
        </p:nvSpPr>
        <p:spPr/>
        <p:txBody>
          <a:bodyPr/>
          <a:lstStyle/>
          <a:p>
            <a:pPr>
              <a:defRPr/>
            </a:pPr>
            <a:r>
              <a:rPr lang="en-US" smtClean="0"/>
              <a:t>Sridhara Dasu (Wisconsin)</a:t>
            </a:r>
            <a:endParaRPr lang="en-US"/>
          </a:p>
        </p:txBody>
      </p:sp>
      <p:sp>
        <p:nvSpPr>
          <p:cNvPr id="5" name="Slide Number Placeholder 4"/>
          <p:cNvSpPr>
            <a:spLocks noGrp="1"/>
          </p:cNvSpPr>
          <p:nvPr>
            <p:ph type="sldNum" sz="quarter" idx="12"/>
          </p:nvPr>
        </p:nvSpPr>
        <p:spPr/>
        <p:txBody>
          <a:bodyPr/>
          <a:lstStyle/>
          <a:p>
            <a:fld id="{17500E5D-682D-9043-B9E9-7C255E8153BC}" type="slidenum">
              <a:rPr lang="en-US" smtClean="0"/>
              <a:pPr/>
              <a:t>9</a:t>
            </a:fld>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3951331117"/>
              </p:ext>
            </p:extLst>
          </p:nvPr>
        </p:nvGraphicFramePr>
        <p:xfrm>
          <a:off x="304800" y="1371600"/>
          <a:ext cx="7010400" cy="2153194"/>
        </p:xfrm>
        <a:graphic>
          <a:graphicData uri="http://schemas.openxmlformats.org/presentationml/2006/ole">
            <mc:AlternateContent xmlns:mc="http://schemas.openxmlformats.org/markup-compatibility/2006">
              <mc:Choice xmlns:v="urn:schemas-microsoft-com:vml" Requires="v">
                <p:oleObj spid="_x0000_s204813" name="Equation" r:id="rId3" imgW="3556000" imgH="1092200" progId="Equation.DSMT4">
                  <p:embed/>
                </p:oleObj>
              </mc:Choice>
              <mc:Fallback>
                <p:oleObj name="Equation" r:id="rId3" imgW="3556000" imgH="1092200" progId="Equation.DSMT4">
                  <p:embed/>
                  <p:pic>
                    <p:nvPicPr>
                      <p:cNvPr id="0" name=""/>
                      <p:cNvPicPr/>
                      <p:nvPr/>
                    </p:nvPicPr>
                    <p:blipFill>
                      <a:blip r:embed="rId4"/>
                      <a:stretch>
                        <a:fillRect/>
                      </a:stretch>
                    </p:blipFill>
                    <p:spPr>
                      <a:xfrm>
                        <a:off x="304800" y="1371600"/>
                        <a:ext cx="7010400" cy="2153194"/>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317085489"/>
              </p:ext>
            </p:extLst>
          </p:nvPr>
        </p:nvGraphicFramePr>
        <p:xfrm>
          <a:off x="303212" y="3657600"/>
          <a:ext cx="8612188" cy="1276350"/>
        </p:xfrm>
        <a:graphic>
          <a:graphicData uri="http://schemas.openxmlformats.org/presentationml/2006/ole">
            <mc:AlternateContent xmlns:mc="http://schemas.openxmlformats.org/markup-compatibility/2006">
              <mc:Choice xmlns:v="urn:schemas-microsoft-com:vml" Requires="v">
                <p:oleObj spid="_x0000_s204814" name="Equation" r:id="rId5" imgW="4368800" imgH="647700" progId="Equation.DSMT4">
                  <p:embed/>
                </p:oleObj>
              </mc:Choice>
              <mc:Fallback>
                <p:oleObj name="Equation" r:id="rId5" imgW="4368800" imgH="647700" progId="Equation.DSMT4">
                  <p:embed/>
                  <p:pic>
                    <p:nvPicPr>
                      <p:cNvPr id="0" name=""/>
                      <p:cNvPicPr/>
                      <p:nvPr/>
                    </p:nvPicPr>
                    <p:blipFill>
                      <a:blip r:embed="rId6"/>
                      <a:stretch>
                        <a:fillRect/>
                      </a:stretch>
                    </p:blipFill>
                    <p:spPr>
                      <a:xfrm>
                        <a:off x="303212" y="3657600"/>
                        <a:ext cx="8612188" cy="1276350"/>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847982525"/>
              </p:ext>
            </p:extLst>
          </p:nvPr>
        </p:nvGraphicFramePr>
        <p:xfrm>
          <a:off x="142875" y="5181600"/>
          <a:ext cx="8112125" cy="450850"/>
        </p:xfrm>
        <a:graphic>
          <a:graphicData uri="http://schemas.openxmlformats.org/presentationml/2006/ole">
            <mc:AlternateContent xmlns:mc="http://schemas.openxmlformats.org/markup-compatibility/2006">
              <mc:Choice xmlns:v="urn:schemas-microsoft-com:vml" Requires="v">
                <p:oleObj spid="_x0000_s204815" name="Equation" r:id="rId7" imgW="4114800" imgH="228600" progId="Equation.DSMT4">
                  <p:embed/>
                </p:oleObj>
              </mc:Choice>
              <mc:Fallback>
                <p:oleObj name="Equation" r:id="rId7" imgW="4114800" imgH="228600" progId="Equation.DSMT4">
                  <p:embed/>
                  <p:pic>
                    <p:nvPicPr>
                      <p:cNvPr id="0" name=""/>
                      <p:cNvPicPr/>
                      <p:nvPr/>
                    </p:nvPicPr>
                    <p:blipFill>
                      <a:blip r:embed="rId8"/>
                      <a:stretch>
                        <a:fillRect/>
                      </a:stretch>
                    </p:blipFill>
                    <p:spPr>
                      <a:xfrm>
                        <a:off x="142875" y="5181600"/>
                        <a:ext cx="8112125" cy="450850"/>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3275208567"/>
              </p:ext>
            </p:extLst>
          </p:nvPr>
        </p:nvGraphicFramePr>
        <p:xfrm>
          <a:off x="152400" y="5867400"/>
          <a:ext cx="8839200" cy="412341"/>
        </p:xfrm>
        <a:graphic>
          <a:graphicData uri="http://schemas.openxmlformats.org/presentationml/2006/ole">
            <mc:AlternateContent xmlns:mc="http://schemas.openxmlformats.org/markup-compatibility/2006">
              <mc:Choice xmlns:v="urn:schemas-microsoft-com:vml" Requires="v">
                <p:oleObj spid="_x0000_s204816" name="Equation" r:id="rId9" imgW="4902200" imgH="228600" progId="Equation.DSMT4">
                  <p:embed/>
                </p:oleObj>
              </mc:Choice>
              <mc:Fallback>
                <p:oleObj name="Equation" r:id="rId9" imgW="4902200" imgH="228600" progId="Equation.DSMT4">
                  <p:embed/>
                  <p:pic>
                    <p:nvPicPr>
                      <p:cNvPr id="0" name=""/>
                      <p:cNvPicPr/>
                      <p:nvPr/>
                    </p:nvPicPr>
                    <p:blipFill>
                      <a:blip r:embed="rId10"/>
                      <a:stretch>
                        <a:fillRect/>
                      </a:stretch>
                    </p:blipFill>
                    <p:spPr>
                      <a:xfrm>
                        <a:off x="152400" y="5867400"/>
                        <a:ext cx="8839200" cy="412341"/>
                      </a:xfrm>
                      <a:prstGeom prst="rect">
                        <a:avLst/>
                      </a:prstGeom>
                    </p:spPr>
                  </p:pic>
                </p:oleObj>
              </mc:Fallback>
            </mc:AlternateContent>
          </a:graphicData>
        </a:graphic>
      </p:graphicFrame>
    </p:spTree>
    <p:extLst>
      <p:ext uri="{BB962C8B-B14F-4D97-AF65-F5344CB8AC3E}">
        <p14:creationId xmlns:p14="http://schemas.microsoft.com/office/powerpoint/2010/main" val="136210214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72914</TotalTime>
  <Words>1094</Words>
  <Application>Microsoft Macintosh PowerPoint</Application>
  <PresentationFormat>On-screen Show (4:3)</PresentationFormat>
  <Paragraphs>311</Paragraphs>
  <Slides>44</Slides>
  <Notes>1</Notes>
  <HiddenSlides>9</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44</vt:i4>
      </vt:variant>
    </vt:vector>
  </HeadingPairs>
  <TitlesOfParts>
    <vt:vector size="47" baseType="lpstr">
      <vt:lpstr>Office Theme</vt:lpstr>
      <vt:lpstr>Equation</vt:lpstr>
      <vt:lpstr>MathType 6.0 Equation</vt:lpstr>
      <vt:lpstr>SERC School: SM &amp; Higgs Theory</vt:lpstr>
      <vt:lpstr>SERC School: SM &amp; Higgs Theory</vt:lpstr>
      <vt:lpstr>Relativistic Collisions</vt:lpstr>
      <vt:lpstr>Relativistic Kinematics</vt:lpstr>
      <vt:lpstr>Relativistic Quantum World</vt:lpstr>
      <vt:lpstr>Quantum Field Theory</vt:lpstr>
      <vt:lpstr>Scalar, Charged Scalar, Spinor &amp; Vector Fields</vt:lpstr>
      <vt:lpstr>Interactions</vt:lpstr>
      <vt:lpstr>Gauge Transformation</vt:lpstr>
      <vt:lpstr>Gauge Principle  Interactions</vt:lpstr>
      <vt:lpstr>Feynman Rules for QED</vt:lpstr>
      <vt:lpstr>Electro-Weak Theory</vt:lpstr>
      <vt:lpstr>Four Fermion Interaction</vt:lpstr>
      <vt:lpstr>Pseudoscalars and Axial Vectors</vt:lpstr>
      <vt:lpstr>Discovery of Maximal P Violation</vt:lpstr>
      <vt:lpstr>Neutrino – Electron Scattering</vt:lpstr>
      <vt:lpstr>Neutral Currents</vt:lpstr>
      <vt:lpstr>Intermediate Vector Bosons</vt:lpstr>
      <vt:lpstr>Quark Weak Isospin Doublets</vt:lpstr>
      <vt:lpstr>GIM Mechanism</vt:lpstr>
      <vt:lpstr>Weak Neutral Currents</vt:lpstr>
      <vt:lpstr>What’s the origin of mass?</vt:lpstr>
      <vt:lpstr>Goldstone Model</vt:lpstr>
      <vt:lpstr>Spontaneous Symmetry Breaking</vt:lpstr>
      <vt:lpstr>Different Degrees of Freedom!</vt:lpstr>
      <vt:lpstr>EWK Particle Content</vt:lpstr>
      <vt:lpstr>Weak Isospin &amp; Hypercharge</vt:lpstr>
      <vt:lpstr>EWK Lagrangian</vt:lpstr>
      <vt:lpstr>Spontaneous Symmetry Breaking</vt:lpstr>
      <vt:lpstr>Z and Photon</vt:lpstr>
      <vt:lpstr>Leptonic Part of L</vt:lpstr>
      <vt:lpstr>Quark Part of L</vt:lpstr>
      <vt:lpstr>Axial and Vector Couplings</vt:lpstr>
      <vt:lpstr>Yukawa Couplings</vt:lpstr>
      <vt:lpstr>Electro-Weak Symmetry Breaking</vt:lpstr>
      <vt:lpstr>Decays to ZZ to 4-light leptons</vt:lpstr>
      <vt:lpstr>Use Angular Information</vt:lpstr>
      <vt:lpstr>Kinematic Discriminator</vt:lpstr>
      <vt:lpstr>Strong Evidence in decays to ZZ</vt:lpstr>
      <vt:lpstr>ZZ Signal Strength</vt:lpstr>
      <vt:lpstr>The new boson is scalar like!</vt:lpstr>
      <vt:lpstr>Higgs Decay to Tau Pairs</vt:lpstr>
      <vt:lpstr>Combination of tt All Categories + Channels</vt:lpstr>
      <vt:lpstr>Couplings Scan</vt:lpstr>
    </vt:vector>
  </TitlesOfParts>
  <Company>University of Wisconsin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LHC machine and its Physics Potential</dc:title>
  <dc:creator>Sridhara Dasu</dc:creator>
  <cp:lastModifiedBy>Sridhara Dasu</cp:lastModifiedBy>
  <cp:revision>866</cp:revision>
  <dcterms:created xsi:type="dcterms:W3CDTF">2012-01-24T18:30:37Z</dcterms:created>
  <dcterms:modified xsi:type="dcterms:W3CDTF">2013-12-19T04:44:53Z</dcterms:modified>
</cp:coreProperties>
</file>